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47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4DBFA-476E-4ACD-B171-AED54323F0C9}" type="datetimeFigureOut">
              <a:rPr lang="ru-RU" smtClean="0"/>
              <a:t>24.01.2020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D38FB-DEFB-48F5-90E6-77C0833554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4DBFA-476E-4ACD-B171-AED54323F0C9}" type="datetimeFigureOut">
              <a:rPr lang="ru-RU" smtClean="0"/>
              <a:t>24.01.2020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D38FB-DEFB-48F5-90E6-77C0833554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4DBFA-476E-4ACD-B171-AED54323F0C9}" type="datetimeFigureOut">
              <a:rPr lang="ru-RU" smtClean="0"/>
              <a:t>24.01.2020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D38FB-DEFB-48F5-90E6-77C0833554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4DBFA-476E-4ACD-B171-AED54323F0C9}" type="datetimeFigureOut">
              <a:rPr lang="ru-RU" smtClean="0"/>
              <a:t>24.01.2020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D38FB-DEFB-48F5-90E6-77C0833554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4DBFA-476E-4ACD-B171-AED54323F0C9}" type="datetimeFigureOut">
              <a:rPr lang="ru-RU" smtClean="0"/>
              <a:t>24.01.2020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D38FB-DEFB-48F5-90E6-77C0833554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4DBFA-476E-4ACD-B171-AED54323F0C9}" type="datetimeFigureOut">
              <a:rPr lang="ru-RU" smtClean="0"/>
              <a:t>24.01.2020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D38FB-DEFB-48F5-90E6-77C0833554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4DBFA-476E-4ACD-B171-AED54323F0C9}" type="datetimeFigureOut">
              <a:rPr lang="ru-RU" smtClean="0"/>
              <a:t>24.01.2020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D38FB-DEFB-48F5-90E6-77C0833554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4DBFA-476E-4ACD-B171-AED54323F0C9}" type="datetimeFigureOut">
              <a:rPr lang="ru-RU" smtClean="0"/>
              <a:t>24.01.2020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D38FB-DEFB-48F5-90E6-77C0833554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4DBFA-476E-4ACD-B171-AED54323F0C9}" type="datetimeFigureOut">
              <a:rPr lang="ru-RU" smtClean="0"/>
              <a:t>24.01.2020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D38FB-DEFB-48F5-90E6-77C0833554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4DBFA-476E-4ACD-B171-AED54323F0C9}" type="datetimeFigureOut">
              <a:rPr lang="ru-RU" smtClean="0"/>
              <a:t>24.01.2020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D38FB-DEFB-48F5-90E6-77C0833554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4DBFA-476E-4ACD-B171-AED54323F0C9}" type="datetimeFigureOut">
              <a:rPr lang="ru-RU" smtClean="0"/>
              <a:t>24.01.2020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D38FB-DEFB-48F5-90E6-77C0833554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84DBFA-476E-4ACD-B171-AED54323F0C9}" type="datetimeFigureOut">
              <a:rPr lang="ru-RU" smtClean="0"/>
              <a:t>24.01.2020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9D38FB-DEFB-48F5-90E6-77C08335548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98578"/>
          </a:xfrm>
          <a:solidFill>
            <a:srgbClr val="92D050"/>
          </a:solidFill>
        </p:spPr>
        <p:txBody>
          <a:bodyPr>
            <a:normAutofit/>
          </a:bodyPr>
          <a:lstStyle/>
          <a:p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Геометрические </a:t>
            </a:r>
            <a:br>
              <a:rPr lang="ru-RU" sz="7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фигуры</a:t>
            </a:r>
            <a:endParaRPr lang="ru-RU" sz="7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>
            <a:normAutofit/>
          </a:bodyPr>
          <a:lstStyle/>
          <a:p>
            <a:r>
              <a:rPr lang="ru-RU" sz="4800" b="1" dirty="0" smtClean="0"/>
              <a:t>Прямоугольные предметы</a:t>
            </a:r>
            <a:endParaRPr lang="ru-RU" sz="4800" b="1" dirty="0"/>
          </a:p>
        </p:txBody>
      </p:sp>
      <p:pic>
        <p:nvPicPr>
          <p:cNvPr id="4" name="Содержимое 3" descr="math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47664" y="1412776"/>
            <a:ext cx="6336704" cy="5112568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/>
              <a:t>Посчитай!</a:t>
            </a:r>
            <a:endParaRPr lang="ru-RU" sz="6000" b="1" dirty="0"/>
          </a:p>
        </p:txBody>
      </p:sp>
      <p:pic>
        <p:nvPicPr>
          <p:cNvPr id="4" name="Содержимое 3" descr="0c620ac3662c4ad4fd9706f675d63d1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19672" y="1600200"/>
            <a:ext cx="6408712" cy="4997152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B0F0"/>
          </a:solidFill>
        </p:spPr>
        <p:txBody>
          <a:bodyPr>
            <a:noAutofit/>
          </a:bodyPr>
          <a:lstStyle/>
          <a:p>
            <a:r>
              <a:rPr lang="ru-RU" sz="7200" b="1" dirty="0" smtClean="0"/>
              <a:t>Круг</a:t>
            </a:r>
            <a:endParaRPr lang="ru-RU" sz="7200" b="1" dirty="0"/>
          </a:p>
        </p:txBody>
      </p:sp>
      <p:pic>
        <p:nvPicPr>
          <p:cNvPr id="4" name="Содержимое 3" descr="srenjaja_gruppa_milnie_puzir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61921" y="1600200"/>
            <a:ext cx="6820158" cy="4781128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ru-RU" sz="6000" b="1" dirty="0" smtClean="0"/>
              <a:t>Круглые предметы</a:t>
            </a:r>
            <a:endParaRPr lang="ru-RU" sz="6000" b="1" dirty="0"/>
          </a:p>
        </p:txBody>
      </p:sp>
      <p:pic>
        <p:nvPicPr>
          <p:cNvPr id="4" name="Содержимое 3" descr="img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3" y="1600200"/>
            <a:ext cx="6768752" cy="4997152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/>
              <a:t>Нарисуй!</a:t>
            </a:r>
            <a:endParaRPr lang="ru-RU" sz="6600" b="1" dirty="0"/>
          </a:p>
        </p:txBody>
      </p:sp>
      <p:pic>
        <p:nvPicPr>
          <p:cNvPr id="4" name="Содержимое 3" descr="5c6c8cc31b8cb8dd3c17d88a7d41c5c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27784" y="1628800"/>
            <a:ext cx="4033240" cy="5040560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ru-RU" sz="7200" b="1" dirty="0" smtClean="0"/>
              <a:t>Овал</a:t>
            </a:r>
            <a:endParaRPr lang="ru-RU" sz="7200" b="1" dirty="0"/>
          </a:p>
        </p:txBody>
      </p:sp>
      <p:pic>
        <p:nvPicPr>
          <p:cNvPr id="4" name="Содержимое 3" descr="0012-019-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1916832"/>
            <a:ext cx="7704856" cy="3960440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6600" b="1" dirty="0" smtClean="0"/>
              <a:t>Овальные фигуры</a:t>
            </a:r>
            <a:endParaRPr lang="ru-RU" sz="6600" b="1" dirty="0"/>
          </a:p>
        </p:txBody>
      </p:sp>
      <p:pic>
        <p:nvPicPr>
          <p:cNvPr id="4" name="Содержимое 3" descr="fed6d077a9d25772-768x43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14400" y="1805780"/>
            <a:ext cx="7690048" cy="4431531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ru-RU" sz="6000" b="1" dirty="0" smtClean="0"/>
              <a:t>Назови фигуры</a:t>
            </a:r>
            <a:endParaRPr lang="ru-RU" sz="6000" b="1" dirty="0"/>
          </a:p>
        </p:txBody>
      </p:sp>
      <p:pic>
        <p:nvPicPr>
          <p:cNvPr id="5" name="Содержимое 4" descr="Рисунок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2175724"/>
            <a:ext cx="8964488" cy="3845564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>
            <a:normAutofit/>
          </a:bodyPr>
          <a:lstStyle/>
          <a:p>
            <a:r>
              <a:rPr lang="ru-RU" sz="6000" b="1" dirty="0" smtClean="0"/>
              <a:t>Треугольник</a:t>
            </a:r>
            <a:endParaRPr lang="ru-RU" sz="6000" b="1" dirty="0"/>
          </a:p>
        </p:txBody>
      </p:sp>
      <p:pic>
        <p:nvPicPr>
          <p:cNvPr id="5" name="Содержимое 4" descr="img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600200"/>
            <a:ext cx="6789909" cy="4925144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>
            <a:normAutofit/>
          </a:bodyPr>
          <a:lstStyle/>
          <a:p>
            <a:r>
              <a:rPr lang="ru-RU" sz="4800" b="1" dirty="0" smtClean="0"/>
              <a:t>Треугольные предметы</a:t>
            </a:r>
            <a:endParaRPr lang="ru-RU" sz="4800" b="1" dirty="0"/>
          </a:p>
        </p:txBody>
      </p:sp>
      <p:pic>
        <p:nvPicPr>
          <p:cNvPr id="4" name="Содержимое 3" descr="gde-spryatalsya-treugolnik_236439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03648" y="1700808"/>
            <a:ext cx="6624736" cy="4824535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>
            <a:normAutofit/>
          </a:bodyPr>
          <a:lstStyle/>
          <a:p>
            <a:r>
              <a:rPr lang="ru-RU" sz="4800" b="1" dirty="0" smtClean="0"/>
              <a:t>Фигуры из треугольников</a:t>
            </a:r>
            <a:endParaRPr lang="ru-RU" sz="4800" b="1" dirty="0"/>
          </a:p>
        </p:txBody>
      </p:sp>
      <p:pic>
        <p:nvPicPr>
          <p:cNvPr id="4" name="Содержимое 3" descr="23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75656" y="1600200"/>
            <a:ext cx="6480720" cy="4853136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ru-RU" sz="6600" b="1" dirty="0" smtClean="0"/>
              <a:t>Квадрат</a:t>
            </a:r>
            <a:endParaRPr lang="ru-RU" sz="6600" b="1" dirty="0"/>
          </a:p>
        </p:txBody>
      </p:sp>
      <p:pic>
        <p:nvPicPr>
          <p:cNvPr id="4" name="Содержимое 3" descr="maxresdefaul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/>
              <a:t>Квадратные предметы</a:t>
            </a:r>
            <a:endParaRPr lang="ru-RU" sz="6000" b="1" dirty="0"/>
          </a:p>
        </p:txBody>
      </p:sp>
      <p:pic>
        <p:nvPicPr>
          <p:cNvPr id="4" name="Содержимое 3" descr="100024292945b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1600200"/>
            <a:ext cx="7488831" cy="4997152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400" b="1" dirty="0" smtClean="0"/>
              <a:t>Найди и посчитай квадраты</a:t>
            </a:r>
            <a:endParaRPr lang="ru-RU" sz="5400" b="1" dirty="0"/>
          </a:p>
        </p:txBody>
      </p:sp>
      <p:pic>
        <p:nvPicPr>
          <p:cNvPr id="4" name="Содержимое 3" descr="hello_html_6720158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03249" y="1600200"/>
            <a:ext cx="6537502" cy="4525963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/>
              <a:t>Проверь!</a:t>
            </a:r>
            <a:endParaRPr lang="ru-RU" sz="6000" b="1" dirty="0"/>
          </a:p>
        </p:txBody>
      </p:sp>
      <p:pic>
        <p:nvPicPr>
          <p:cNvPr id="4" name="Содержимое 3" descr="img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1600200"/>
            <a:ext cx="6912767" cy="4781128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>
            <a:normAutofit/>
          </a:bodyPr>
          <a:lstStyle/>
          <a:p>
            <a:r>
              <a:rPr lang="ru-RU" sz="6000" b="1" dirty="0" smtClean="0"/>
              <a:t>Прямоугольник</a:t>
            </a:r>
            <a:endParaRPr lang="ru-RU" sz="6000" b="1" dirty="0"/>
          </a:p>
        </p:txBody>
      </p:sp>
      <p:pic>
        <p:nvPicPr>
          <p:cNvPr id="4" name="Содержимое 3" descr="img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1600200"/>
            <a:ext cx="7488831" cy="506916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31</Words>
  <Application>Microsoft Office PowerPoint</Application>
  <PresentationFormat>Экран (4:3)</PresentationFormat>
  <Paragraphs>17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Геометрические  фигуры</vt:lpstr>
      <vt:lpstr>Треугольник</vt:lpstr>
      <vt:lpstr>Треугольные предметы</vt:lpstr>
      <vt:lpstr>Фигуры из треугольников</vt:lpstr>
      <vt:lpstr>Квадрат</vt:lpstr>
      <vt:lpstr>Квадратные предметы</vt:lpstr>
      <vt:lpstr>Найди и посчитай квадраты</vt:lpstr>
      <vt:lpstr>Проверь!</vt:lpstr>
      <vt:lpstr>Прямоугольник</vt:lpstr>
      <vt:lpstr>Прямоугольные предметы</vt:lpstr>
      <vt:lpstr>Посчитай!</vt:lpstr>
      <vt:lpstr>Круг</vt:lpstr>
      <vt:lpstr>Круглые предметы</vt:lpstr>
      <vt:lpstr>Нарисуй!</vt:lpstr>
      <vt:lpstr>Овал</vt:lpstr>
      <vt:lpstr>Овальные фигуры</vt:lpstr>
      <vt:lpstr>Назови фигуры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Геометрические  фигуры</dc:title>
  <dc:creator>555</dc:creator>
  <cp:lastModifiedBy>555</cp:lastModifiedBy>
  <cp:revision>5</cp:revision>
  <dcterms:created xsi:type="dcterms:W3CDTF">2020-01-24T12:37:21Z</dcterms:created>
  <dcterms:modified xsi:type="dcterms:W3CDTF">2020-01-24T13:20:28Z</dcterms:modified>
</cp:coreProperties>
</file>