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4" d="100"/>
          <a:sy n="44" d="100"/>
        </p:scale>
        <p:origin x="-1032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A2619-F951-4B81-AEA0-905AD8388EB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6897A-1BA9-4EDB-9281-FF6281F77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9D8FA-9549-4275-BB8E-99A79D08BD9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08AC1-3F0F-4025-995A-5CF369B92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BA5684-E67F-4D0A-915B-62BC72C7A4ED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8F9BD2-AD21-4C07-B7A9-5267DF815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88641"/>
            <a:ext cx="8458200" cy="5887146"/>
          </a:xfrm>
        </p:spPr>
        <p:txBody>
          <a:bodyPr/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8458200" cy="5688632"/>
          </a:xfrm>
        </p:spPr>
        <p:txBody>
          <a:bodyPr>
            <a:normAutofit lnSpcReduction="10000"/>
          </a:bodyPr>
          <a:lstStyle/>
          <a:p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dirty="0">
                <a:solidFill>
                  <a:schemeClr val="tx2"/>
                </a:solidFill>
              </a:rPr>
              <a:t>МБДОУ д/с №7 «Солнышко» общеразвивающего вида </a:t>
            </a:r>
            <a:r>
              <a:rPr lang="ru-RU" dirty="0" err="1">
                <a:solidFill>
                  <a:schemeClr val="tx2"/>
                </a:solidFill>
              </a:rPr>
              <a:t>р.п</a:t>
            </a:r>
            <a:r>
              <a:rPr lang="ru-RU" dirty="0">
                <a:solidFill>
                  <a:schemeClr val="tx2"/>
                </a:solidFill>
              </a:rPr>
              <a:t>. Свердловский </a:t>
            </a:r>
            <a:r>
              <a:rPr lang="ru-RU" dirty="0" err="1">
                <a:solidFill>
                  <a:schemeClr val="tx2"/>
                </a:solidFill>
              </a:rPr>
              <a:t>г.о.Лосино</a:t>
            </a:r>
            <a:r>
              <a:rPr lang="ru-RU" dirty="0">
                <a:solidFill>
                  <a:schemeClr val="tx2"/>
                </a:solidFill>
              </a:rPr>
              <a:t> - Петровского  Московской области.</a:t>
            </a: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pPr lvl="0" algn="ctr">
              <a:buClr>
                <a:srgbClr val="FE8637"/>
              </a:buClr>
            </a:pPr>
            <a:r>
              <a:rPr lang="ru-RU" dirty="0">
                <a:solidFill>
                  <a:schemeClr val="tx2"/>
                </a:solidFill>
              </a:rPr>
              <a:t>Отчет по летней- оздоровительной работе в средней группе «Непоседы»  </a:t>
            </a: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pPr algn="r"/>
            <a:r>
              <a:rPr lang="ru-RU" dirty="0">
                <a:solidFill>
                  <a:schemeClr val="tx2"/>
                </a:solidFill>
              </a:rPr>
              <a:t>Воспитатели: Василенко В.И.</a:t>
            </a:r>
          </a:p>
          <a:p>
            <a:pPr algn="r"/>
            <a:r>
              <a:rPr lang="ru-RU" dirty="0">
                <a:solidFill>
                  <a:schemeClr val="tx2"/>
                </a:solidFill>
              </a:rPr>
              <a:t>                        Капля З.Ж.</a:t>
            </a:r>
          </a:p>
          <a:p>
            <a:endParaRPr lang="ru-RU" dirty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                                            Лето 2020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747664"/>
          </a:xfrm>
        </p:spPr>
        <p:txBody>
          <a:bodyPr>
            <a:normAutofit/>
          </a:bodyPr>
          <a:lstStyle/>
          <a:p>
            <a:r>
              <a:rPr lang="ru-RU" sz="2000" dirty="0"/>
              <a:t>ШИРОКИ ТВОИ ПРОСТОРЫ</a:t>
            </a:r>
            <a:br>
              <a:rPr lang="ru-RU" sz="2000" dirty="0"/>
            </a:br>
            <a:r>
              <a:rPr lang="ru-RU" sz="2000" dirty="0"/>
              <a:t>НАШ ЛЮБИМЫЙ ДЕТСКИЙ САД !</a:t>
            </a:r>
            <a:br>
              <a:rPr lang="ru-RU" sz="2000" dirty="0"/>
            </a:br>
            <a:r>
              <a:rPr lang="ru-RU" sz="2000" dirty="0"/>
              <a:t>И ПОБЕГАТЬ, И ПОПРЫГАТЬ</a:t>
            </a:r>
            <a:br>
              <a:rPr lang="ru-RU" sz="2000" dirty="0"/>
            </a:br>
            <a:r>
              <a:rPr lang="ru-RU" sz="2000" dirty="0"/>
              <a:t>ЗДЕСЬ ЛЮБОЙ И КАЖДЫЙ РАД !</a:t>
            </a:r>
          </a:p>
        </p:txBody>
      </p:sp>
      <p:pic>
        <p:nvPicPr>
          <p:cNvPr id="7170" name="Picture 2" descr="C:\Users\admin\Downloads\IMG_20200827_091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3939902" cy="3933056"/>
          </a:xfrm>
          <a:prstGeom prst="rect">
            <a:avLst/>
          </a:prstGeom>
          <a:noFill/>
        </p:spPr>
      </p:pic>
      <p:pic>
        <p:nvPicPr>
          <p:cNvPr id="7171" name="Picture 3" descr="C:\Users\admin\Downloads\IMG_20200821_0925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66323"/>
            <a:ext cx="3867894" cy="3168352"/>
          </a:xfrm>
          <a:prstGeom prst="rect">
            <a:avLst/>
          </a:prstGeom>
          <a:noFill/>
        </p:spPr>
      </p:pic>
      <p:pic>
        <p:nvPicPr>
          <p:cNvPr id="7172" name="Picture 4" descr="C:\Users\admin\Downloads\IMG_20200820_0932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9309"/>
            <a:ext cx="3816424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ownloads\IMG_20200820_0932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3960440" cy="3301826"/>
          </a:xfrm>
          <a:prstGeom prst="rect">
            <a:avLst/>
          </a:prstGeom>
          <a:noFill/>
        </p:spPr>
      </p:pic>
      <p:pic>
        <p:nvPicPr>
          <p:cNvPr id="8195" name="Picture 3" descr="C:\Users\admin\Downloads\IMG_20200820_0942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366322"/>
            <a:ext cx="3939902" cy="3240360"/>
          </a:xfrm>
          <a:prstGeom prst="rect">
            <a:avLst/>
          </a:prstGeom>
          <a:noFill/>
        </p:spPr>
      </p:pic>
      <p:pic>
        <p:nvPicPr>
          <p:cNvPr id="8196" name="Picture 4" descr="C:\Users\admin\Downloads\IMG_20200820_1140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3795886" cy="2952328"/>
          </a:xfrm>
          <a:prstGeom prst="rect">
            <a:avLst/>
          </a:prstGeom>
          <a:noFill/>
        </p:spPr>
      </p:pic>
      <p:pic>
        <p:nvPicPr>
          <p:cNvPr id="8197" name="Picture 5" descr="C:\Users\admin\Downloads\IMG-20200822-WA00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9310"/>
            <a:ext cx="3960440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4411216" cy="1656184"/>
          </a:xfrm>
        </p:spPr>
        <p:txBody>
          <a:bodyPr>
            <a:normAutofit/>
          </a:bodyPr>
          <a:lstStyle/>
          <a:p>
            <a:r>
              <a:rPr lang="ru-RU" sz="2000" dirty="0"/>
              <a:t>ФАНТАЗИРУЕМ, ИГРАЕМ</a:t>
            </a:r>
            <a:br>
              <a:rPr lang="ru-RU" sz="2000" dirty="0"/>
            </a:br>
            <a:r>
              <a:rPr lang="ru-RU" sz="2000" dirty="0"/>
              <a:t>ЧТО-ТО ВМЕСТЕ СОБИРАЕМ.</a:t>
            </a:r>
            <a:br>
              <a:rPr lang="ru-RU" sz="2000" dirty="0"/>
            </a:br>
            <a:r>
              <a:rPr lang="ru-RU" sz="2000" dirty="0"/>
              <a:t>В НАСТРОЕНИИ ОТЛИЧНОМ</a:t>
            </a:r>
            <a:br>
              <a:rPr lang="ru-RU" sz="2000" dirty="0"/>
            </a:br>
            <a:r>
              <a:rPr lang="ru-RU" sz="2000" dirty="0"/>
              <a:t>НА УЧАСТКЕ НЕОБЫЧНОМ !</a:t>
            </a:r>
          </a:p>
        </p:txBody>
      </p:sp>
      <p:pic>
        <p:nvPicPr>
          <p:cNvPr id="9218" name="Picture 2" descr="C:\Users\admin\Downloads\IMG-20200822-WA00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3888432" cy="4149080"/>
          </a:xfrm>
          <a:prstGeom prst="rect">
            <a:avLst/>
          </a:prstGeom>
          <a:noFill/>
        </p:spPr>
      </p:pic>
      <p:pic>
        <p:nvPicPr>
          <p:cNvPr id="9219" name="Picture 3" descr="C:\Users\admin\Downloads\IMG-20200822-WA00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356992"/>
            <a:ext cx="3672408" cy="3284984"/>
          </a:xfrm>
          <a:prstGeom prst="rect">
            <a:avLst/>
          </a:prstGeom>
          <a:noFill/>
        </p:spPr>
      </p:pic>
      <p:pic>
        <p:nvPicPr>
          <p:cNvPr id="9220" name="Picture 4" descr="C:\Users\admin\Downloads\IMG_20200820_1050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69979"/>
            <a:ext cx="3651870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339208" cy="2323728"/>
          </a:xfrm>
        </p:spPr>
        <p:txBody>
          <a:bodyPr>
            <a:normAutofit/>
          </a:bodyPr>
          <a:lstStyle/>
          <a:p>
            <a:r>
              <a:rPr lang="ru-RU" sz="2000" dirty="0"/>
              <a:t>КАК КРАСИВЫ – ПОСМОТРИ !</a:t>
            </a:r>
            <a:br>
              <a:rPr lang="ru-RU" sz="2000" dirty="0"/>
            </a:br>
            <a:r>
              <a:rPr lang="ru-RU" sz="2000" dirty="0"/>
              <a:t>МЫЛЬНЫЕ ПУЗЫРИ.</a:t>
            </a:r>
            <a:br>
              <a:rPr lang="ru-RU" sz="2000" dirty="0"/>
            </a:br>
            <a:r>
              <a:rPr lang="ru-RU" sz="2000" dirty="0"/>
              <a:t>СТАЙКОЙ ПО ВЕТРУ ЛЕТЯТ</a:t>
            </a:r>
            <a:br>
              <a:rPr lang="ru-RU" sz="2000" dirty="0"/>
            </a:br>
            <a:r>
              <a:rPr lang="ru-RU" sz="2000" dirty="0"/>
              <a:t>И НА СОЛНЫШКЕ БЛЕСТЯТ.</a:t>
            </a:r>
            <a:br>
              <a:rPr lang="ru-RU" sz="2000" dirty="0"/>
            </a:br>
            <a:r>
              <a:rPr lang="ru-RU" sz="2000" dirty="0"/>
              <a:t>ВЗЯЛИ КРАСКИ У ЗАРИ</a:t>
            </a:r>
            <a:br>
              <a:rPr lang="ru-RU" sz="2000" dirty="0"/>
            </a:br>
            <a:r>
              <a:rPr lang="ru-RU" sz="2000" dirty="0"/>
              <a:t>ЭТИ ЧУДО – ПУЗЫРИ !</a:t>
            </a:r>
          </a:p>
        </p:txBody>
      </p:sp>
      <p:pic>
        <p:nvPicPr>
          <p:cNvPr id="10242" name="Picture 2" descr="C:\Users\admin\Downloads\IMG_20200820_114007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4104456" cy="3573016"/>
          </a:xfrm>
          <a:prstGeom prst="rect">
            <a:avLst/>
          </a:prstGeom>
          <a:noFill/>
        </p:spPr>
      </p:pic>
      <p:pic>
        <p:nvPicPr>
          <p:cNvPr id="10243" name="Picture 3" descr="C:\Users\admin\Downloads\IMG_20200820_1141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150298"/>
            <a:ext cx="3939902" cy="3501008"/>
          </a:xfrm>
          <a:prstGeom prst="rect">
            <a:avLst/>
          </a:prstGeom>
          <a:noFill/>
        </p:spPr>
      </p:pic>
      <p:pic>
        <p:nvPicPr>
          <p:cNvPr id="10244" name="Picture 4" descr="C:\Users\admin\Downloads\IMG_20200820_1140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69979"/>
            <a:ext cx="3939902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92696"/>
            <a:ext cx="4339208" cy="2016224"/>
          </a:xfrm>
        </p:spPr>
        <p:txBody>
          <a:bodyPr>
            <a:normAutofit/>
          </a:bodyPr>
          <a:lstStyle/>
          <a:p>
            <a:r>
              <a:rPr lang="ru-RU" sz="2000" dirty="0"/>
              <a:t>ЧТОБ ЗДОРОВЫМИ НАМ БЫТЬ,</a:t>
            </a:r>
            <a:br>
              <a:rPr lang="ru-RU" sz="2000" dirty="0"/>
            </a:br>
            <a:r>
              <a:rPr lang="ru-RU" sz="2000" dirty="0"/>
              <a:t>НАДО ОВОЩИ ЛЮБИТЬ !</a:t>
            </a:r>
            <a:br>
              <a:rPr lang="ru-RU" sz="2000" dirty="0"/>
            </a:br>
            <a:r>
              <a:rPr lang="ru-RU" sz="2000" dirty="0"/>
              <a:t>СВЕКЛА, РЕПКА, ЛУК, МОРКОВЬ –</a:t>
            </a:r>
            <a:br>
              <a:rPr lang="ru-RU" sz="2000" dirty="0"/>
            </a:br>
            <a:r>
              <a:rPr lang="ru-RU" sz="2000" dirty="0"/>
              <a:t>НАША ПЕРВАЯ ЛЮБОВЬ !</a:t>
            </a:r>
          </a:p>
        </p:txBody>
      </p:sp>
      <p:pic>
        <p:nvPicPr>
          <p:cNvPr id="11266" name="Picture 2" descr="C:\Users\admin\Downloads\IMG_20200821_0904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3816424" cy="3501008"/>
          </a:xfrm>
          <a:prstGeom prst="rect">
            <a:avLst/>
          </a:prstGeom>
          <a:noFill/>
        </p:spPr>
      </p:pic>
      <p:pic>
        <p:nvPicPr>
          <p:cNvPr id="11267" name="Picture 3" descr="C:\Users\admin\Downloads\IMG_20200821_0907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006283"/>
            <a:ext cx="3651870" cy="3528392"/>
          </a:xfrm>
          <a:prstGeom prst="rect">
            <a:avLst/>
          </a:prstGeom>
          <a:noFill/>
        </p:spPr>
      </p:pic>
      <p:pic>
        <p:nvPicPr>
          <p:cNvPr id="11268" name="Picture 4" descr="C:\Users\admin\Downloads\Screenshot_20200830_1659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9980"/>
            <a:ext cx="3654172" cy="2588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4483224" cy="1963688"/>
          </a:xfrm>
        </p:spPr>
        <p:txBody>
          <a:bodyPr>
            <a:normAutofit/>
          </a:bodyPr>
          <a:lstStyle/>
          <a:p>
            <a:r>
              <a:rPr lang="ru-RU" sz="2000" dirty="0"/>
              <a:t>ВОТ ПОДСОЛНУХИ СТОЯТ,</a:t>
            </a:r>
            <a:br>
              <a:rPr lang="ru-RU" sz="2000" dirty="0"/>
            </a:br>
            <a:r>
              <a:rPr lang="ru-RU" sz="2000" dirty="0"/>
              <a:t>ВДОЛЬ ЗАБОРА ЦЕЛЫЙ РЯД!</a:t>
            </a:r>
            <a:br>
              <a:rPr lang="ru-RU" sz="2000" dirty="0"/>
            </a:br>
            <a:r>
              <a:rPr lang="ru-RU" sz="2000" dirty="0"/>
              <a:t>К СОЛНЦУ ТЯНУТСЯ ОНИ,</a:t>
            </a:r>
            <a:br>
              <a:rPr lang="ru-RU" sz="2000" dirty="0"/>
            </a:br>
            <a:r>
              <a:rPr lang="ru-RU" sz="2000" dirty="0"/>
              <a:t>ЧЕРНЫХ СЕМЕЧЕК ПОЛНЫ !</a:t>
            </a:r>
          </a:p>
        </p:txBody>
      </p:sp>
      <p:pic>
        <p:nvPicPr>
          <p:cNvPr id="12290" name="Picture 2" descr="C:\Users\admin\Downloads\IMG_20200821_0907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3723878" cy="3429000"/>
          </a:xfrm>
          <a:prstGeom prst="rect">
            <a:avLst/>
          </a:prstGeom>
          <a:noFill/>
        </p:spPr>
      </p:pic>
      <p:pic>
        <p:nvPicPr>
          <p:cNvPr id="12291" name="Picture 3" descr="C:\Users\admin\Downloads\IMG_20200821_0909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222306"/>
            <a:ext cx="3507854" cy="3429000"/>
          </a:xfrm>
          <a:prstGeom prst="rect">
            <a:avLst/>
          </a:prstGeom>
          <a:noFill/>
        </p:spPr>
      </p:pic>
      <p:pic>
        <p:nvPicPr>
          <p:cNvPr id="12292" name="Picture 4" descr="C:\Users\admin\Downloads\IMG_20200821_091157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9309"/>
            <a:ext cx="3579862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467744"/>
          </a:xfrm>
        </p:spPr>
        <p:txBody>
          <a:bodyPr>
            <a:normAutofit/>
          </a:bodyPr>
          <a:lstStyle/>
          <a:p>
            <a:r>
              <a:rPr lang="ru-RU" sz="2000" dirty="0"/>
              <a:t>ПОСАДИЛИ МЫ ЦВЕТЫ</a:t>
            </a:r>
            <a:br>
              <a:rPr lang="ru-RU" sz="2000" dirty="0"/>
            </a:br>
            <a:r>
              <a:rPr lang="ru-RU" sz="2000" dirty="0"/>
              <a:t>ПОСМОТРИТЕ, ВОТ ОНИ !</a:t>
            </a:r>
            <a:br>
              <a:rPr lang="ru-RU" sz="2000" dirty="0"/>
            </a:br>
            <a:r>
              <a:rPr lang="ru-RU" sz="2000" dirty="0"/>
              <a:t>БУДЕМ МЫ УХАЖИВАТЬ, </a:t>
            </a:r>
            <a:br>
              <a:rPr lang="ru-RU" sz="2000" dirty="0"/>
            </a:br>
            <a:r>
              <a:rPr lang="ru-RU" sz="2000" dirty="0"/>
              <a:t>БУДЕМ ПОЛИВАТЬ,</a:t>
            </a:r>
            <a:br>
              <a:rPr lang="ru-RU" sz="2000" dirty="0"/>
            </a:br>
            <a:r>
              <a:rPr lang="ru-RU" sz="2000" dirty="0"/>
              <a:t>БУДЕМ ЗА ЦВЕТОЧКАМИ</a:t>
            </a:r>
            <a:br>
              <a:rPr lang="ru-RU" sz="2000" dirty="0"/>
            </a:br>
            <a:r>
              <a:rPr lang="ru-RU" sz="2000" dirty="0"/>
              <a:t>ДРУЖНО НАБЛЮДАТЬ !</a:t>
            </a:r>
          </a:p>
        </p:txBody>
      </p:sp>
      <p:pic>
        <p:nvPicPr>
          <p:cNvPr id="13314" name="Picture 2" descr="C:\Users\admin\Downloads\IMG_20200821_0946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3816424" cy="3501008"/>
          </a:xfrm>
          <a:prstGeom prst="rect">
            <a:avLst/>
          </a:prstGeom>
          <a:noFill/>
        </p:spPr>
      </p:pic>
      <p:pic>
        <p:nvPicPr>
          <p:cNvPr id="13315" name="Picture 3" descr="C:\Users\admin\Downloads\IMG_20200821_0946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150299"/>
            <a:ext cx="3651870" cy="3501008"/>
          </a:xfrm>
          <a:prstGeom prst="rect">
            <a:avLst/>
          </a:prstGeom>
          <a:noFill/>
        </p:spPr>
      </p:pic>
      <p:pic>
        <p:nvPicPr>
          <p:cNvPr id="13316" name="Picture 4" descr="C:\Users\admin\Downloads\Screenshot_20200830_1719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9309"/>
            <a:ext cx="3630318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48680"/>
            <a:ext cx="4267200" cy="1944216"/>
          </a:xfrm>
        </p:spPr>
        <p:txBody>
          <a:bodyPr>
            <a:normAutofit/>
          </a:bodyPr>
          <a:lstStyle/>
          <a:p>
            <a:r>
              <a:rPr lang="ru-RU" sz="2000" dirty="0"/>
              <a:t>Приятно бегать, кувыркаться,</a:t>
            </a:r>
            <a:br>
              <a:rPr lang="ru-RU" sz="2000" dirty="0"/>
            </a:br>
            <a:r>
              <a:rPr lang="ru-RU" sz="2000" dirty="0"/>
              <a:t>песочек пятками месить,</a:t>
            </a:r>
            <a:br>
              <a:rPr lang="ru-RU" sz="2000" dirty="0"/>
            </a:br>
            <a:r>
              <a:rPr lang="ru-RU" sz="2000" dirty="0"/>
              <a:t>сыпучим счастьем наслаждаться,</a:t>
            </a:r>
            <a:br>
              <a:rPr lang="ru-RU" sz="2000" dirty="0"/>
            </a:br>
            <a:r>
              <a:rPr lang="ru-RU" sz="2000" dirty="0"/>
              <a:t>фигурки, крепости лепить !</a:t>
            </a:r>
          </a:p>
        </p:txBody>
      </p:sp>
      <p:pic>
        <p:nvPicPr>
          <p:cNvPr id="14338" name="Picture 2" descr="C:\Users\admin\Downloads\IMG-20200822-WA00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3507854" cy="4005064"/>
          </a:xfrm>
          <a:prstGeom prst="rect">
            <a:avLst/>
          </a:prstGeom>
          <a:noFill/>
        </p:spPr>
      </p:pic>
      <p:pic>
        <p:nvPicPr>
          <p:cNvPr id="14340" name="Picture 4" descr="C:\Users\admin\Downloads\IMG_20200819_1757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564904"/>
            <a:ext cx="3600400" cy="3973056"/>
          </a:xfrm>
          <a:prstGeom prst="rect">
            <a:avLst/>
          </a:prstGeom>
          <a:noFill/>
        </p:spPr>
      </p:pic>
      <p:pic>
        <p:nvPicPr>
          <p:cNvPr id="14341" name="Picture 5" descr="C:\Users\admin\Downloads\Screenshot_20200830_2025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9309"/>
            <a:ext cx="3452252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747664"/>
          </a:xfrm>
        </p:spPr>
        <p:txBody>
          <a:bodyPr>
            <a:normAutofit/>
          </a:bodyPr>
          <a:lstStyle/>
          <a:p>
            <a:r>
              <a:rPr lang="ru-RU" sz="2000" dirty="0"/>
              <a:t>Труд  любой нам очень важен,</a:t>
            </a:r>
            <a:br>
              <a:rPr lang="ru-RU" sz="2000" dirty="0"/>
            </a:br>
            <a:r>
              <a:rPr lang="ru-RU" sz="2000" dirty="0"/>
              <a:t>постарайся все пройти,</a:t>
            </a:r>
            <a:br>
              <a:rPr lang="ru-RU" sz="2000" dirty="0"/>
            </a:br>
            <a:r>
              <a:rPr lang="ru-RU" sz="2000" dirty="0"/>
              <a:t>и душою будь отважен,</a:t>
            </a:r>
            <a:br>
              <a:rPr lang="ru-RU" sz="2000" dirty="0"/>
            </a:br>
            <a:r>
              <a:rPr lang="ru-RU" sz="2000" dirty="0"/>
              <a:t>постигая труд в пути !</a:t>
            </a:r>
          </a:p>
        </p:txBody>
      </p:sp>
      <p:pic>
        <p:nvPicPr>
          <p:cNvPr id="15362" name="Picture 2" descr="C:\Users\admin\Downloads\IMG_20200819_175651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3816424" cy="4045064"/>
          </a:xfrm>
          <a:prstGeom prst="rect">
            <a:avLst/>
          </a:prstGeom>
          <a:noFill/>
        </p:spPr>
      </p:pic>
      <p:pic>
        <p:nvPicPr>
          <p:cNvPr id="15363" name="Picture 3" descr="C:\Users\admin\Downloads\IMG_20200819_1756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430219"/>
            <a:ext cx="3843888" cy="3973056"/>
          </a:xfrm>
          <a:prstGeom prst="rect">
            <a:avLst/>
          </a:prstGeom>
          <a:noFill/>
        </p:spPr>
      </p:pic>
      <p:pic>
        <p:nvPicPr>
          <p:cNvPr id="15364" name="Picture 4" descr="C:\Users\admin\Downloads\Screenshot_20200830_2041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9980"/>
            <a:ext cx="3832203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4555232" cy="2160240"/>
          </a:xfrm>
        </p:spPr>
        <p:txBody>
          <a:bodyPr>
            <a:normAutofit/>
          </a:bodyPr>
          <a:lstStyle/>
          <a:p>
            <a:r>
              <a:rPr lang="ru-RU" sz="2000" dirty="0"/>
              <a:t>Светофор -  большой помощник,</a:t>
            </a:r>
            <a:br>
              <a:rPr lang="ru-RU" sz="2000" dirty="0"/>
            </a:br>
            <a:r>
              <a:rPr lang="ru-RU" sz="2000" dirty="0"/>
              <a:t>лучший друг для всех в пути !</a:t>
            </a:r>
            <a:br>
              <a:rPr lang="ru-RU" sz="2000" dirty="0"/>
            </a:br>
            <a:r>
              <a:rPr lang="ru-RU" sz="2000" dirty="0"/>
              <a:t>Он всегда предупреждает</a:t>
            </a:r>
            <a:br>
              <a:rPr lang="ru-RU" sz="2000" dirty="0"/>
            </a:br>
            <a:r>
              <a:rPr lang="ru-RU" sz="2000" dirty="0"/>
              <a:t>цветом, можно ли идти.</a:t>
            </a:r>
          </a:p>
        </p:txBody>
      </p:sp>
      <p:pic>
        <p:nvPicPr>
          <p:cNvPr id="16386" name="Picture 2" descr="C:\Users\admin\Downloads\IMG_20200720_0943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3555856" cy="3613016"/>
          </a:xfrm>
          <a:prstGeom prst="rect">
            <a:avLst/>
          </a:prstGeom>
          <a:noFill/>
        </p:spPr>
      </p:pic>
      <p:pic>
        <p:nvPicPr>
          <p:cNvPr id="16387" name="Picture 3" descr="C:\Users\admin\Downloads\IMG_20200722_1000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934275"/>
            <a:ext cx="3555856" cy="3613016"/>
          </a:xfrm>
          <a:prstGeom prst="rect">
            <a:avLst/>
          </a:prstGeom>
          <a:noFill/>
        </p:spPr>
      </p:pic>
      <p:pic>
        <p:nvPicPr>
          <p:cNvPr id="16389" name="Picture 5" descr="C:\Users\admin\Downloads\IMG-20200822-WA00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579862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76673"/>
            <a:ext cx="8458200" cy="5599114"/>
          </a:xfrm>
        </p:spPr>
        <p:txBody>
          <a:bodyPr>
            <a:normAutofit fontScale="90000"/>
          </a:bodyPr>
          <a:lstStyle/>
          <a:p>
            <a:r>
              <a:rPr lang="ru-RU" sz="2400" i="1" dirty="0"/>
              <a:t>ЦЕЛЬ :</a:t>
            </a:r>
            <a:br>
              <a:rPr lang="ru-RU" sz="2400" i="1" dirty="0"/>
            </a:br>
            <a:r>
              <a:rPr lang="ru-RU" sz="2400" i="1" dirty="0"/>
              <a:t> </a:t>
            </a:r>
            <a:br>
              <a:rPr lang="ru-RU" sz="2400" i="1" dirty="0"/>
            </a:br>
            <a:r>
              <a:rPr lang="ru-RU" sz="2400" i="1" dirty="0"/>
              <a:t>   - </a:t>
            </a:r>
            <a:r>
              <a:rPr lang="ru-RU" sz="2000" i="1" dirty="0"/>
              <a:t>ОБЪЕДИНИТЬ УСИЛИЯ ВОСПИТАТЕЛЕЙ И РОДИТЕЛЕЙ ПО СОЗДАНИЮ УСЛОВИЙ , СПОСОБСТВУЮЩИХ ОЗДОРОВЛЕНИЮ И ПОЗНАВАТЕЛЬНОМУ, ЛИЧНОСТНОМУ И ЭМОЦИОНАЛЬНОМУ РАЗВИТИЮ ДЕТЕЙ В ЛЕТНИЙ ПЕРИОД</a:t>
            </a:r>
            <a:r>
              <a:rPr lang="ru-RU" sz="2400" dirty="0"/>
              <a:t> .</a:t>
            </a: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ЗАДАЧИ :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    - </a:t>
            </a:r>
            <a:r>
              <a:rPr lang="ru-RU" sz="2000" i="1" dirty="0"/>
              <a:t>сохранить и укрепить здоровье детей с помощью комплекса оздоровительных мероприятий;</a:t>
            </a:r>
            <a:br>
              <a:rPr lang="ru-RU" sz="2000" i="1" dirty="0"/>
            </a:br>
            <a:br>
              <a:rPr lang="ru-RU" sz="2000" i="1" dirty="0"/>
            </a:br>
            <a:r>
              <a:rPr lang="ru-RU" sz="2000" i="1" dirty="0"/>
              <a:t>     - организация разных форм деятельности для предупреждения детского травматизма и заболеваемости;</a:t>
            </a:r>
            <a:br>
              <a:rPr lang="ru-RU" sz="2000" i="1" dirty="0"/>
            </a:br>
            <a:br>
              <a:rPr lang="ru-RU" sz="2000" i="1" dirty="0"/>
            </a:br>
            <a:r>
              <a:rPr lang="ru-RU" sz="2000" i="1" dirty="0"/>
              <a:t>     - создание условий для игровой деятельности на свежем воздухе.</a:t>
            </a:r>
            <a:br>
              <a:rPr lang="ru-RU" sz="20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dmin\Downloads\IMG_20200720_0938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66323"/>
            <a:ext cx="3411840" cy="3108960"/>
          </a:xfrm>
          <a:prstGeom prst="rect">
            <a:avLst/>
          </a:prstGeom>
          <a:noFill/>
        </p:spPr>
      </p:pic>
      <p:pic>
        <p:nvPicPr>
          <p:cNvPr id="17412" name="Picture 4" descr="C:\Users\admin\Downloads\IMG_20200722_0924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66323"/>
            <a:ext cx="3339832" cy="3108960"/>
          </a:xfrm>
          <a:prstGeom prst="rect">
            <a:avLst/>
          </a:prstGeom>
          <a:noFill/>
        </p:spPr>
      </p:pic>
      <p:pic>
        <p:nvPicPr>
          <p:cNvPr id="17413" name="Picture 5" descr="C:\Users\admin\Downloads\IMG_20200720_0944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9309"/>
            <a:ext cx="3384376" cy="3108960"/>
          </a:xfrm>
          <a:prstGeom prst="rect">
            <a:avLst/>
          </a:prstGeom>
          <a:noFill/>
        </p:spPr>
      </p:pic>
      <p:pic>
        <p:nvPicPr>
          <p:cNvPr id="17414" name="Picture 6" descr="C:\Users\admin\Downloads\IMG_20200720_09390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9310"/>
            <a:ext cx="3339832" cy="310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339208" cy="1747664"/>
          </a:xfrm>
        </p:spPr>
        <p:txBody>
          <a:bodyPr>
            <a:normAutofit/>
          </a:bodyPr>
          <a:lstStyle/>
          <a:p>
            <a:r>
              <a:rPr lang="ru-RU" sz="2000" dirty="0"/>
              <a:t>Знает каждый из детей,</a:t>
            </a:r>
            <a:br>
              <a:rPr lang="ru-RU" sz="2000" dirty="0"/>
            </a:br>
            <a:r>
              <a:rPr lang="ru-RU" sz="2000" dirty="0"/>
              <a:t>нету правила мудрей :</a:t>
            </a:r>
            <a:br>
              <a:rPr lang="ru-RU" sz="2000" dirty="0"/>
            </a:br>
            <a:r>
              <a:rPr lang="ru-RU" sz="2000" dirty="0"/>
              <a:t>« правила дорожные</a:t>
            </a:r>
            <a:br>
              <a:rPr lang="ru-RU" sz="2000" dirty="0"/>
            </a:br>
            <a:r>
              <a:rPr lang="ru-RU" sz="2000" dirty="0"/>
              <a:t>соблюдать положено ! »</a:t>
            </a:r>
          </a:p>
        </p:txBody>
      </p:sp>
      <p:pic>
        <p:nvPicPr>
          <p:cNvPr id="20482" name="Picture 2" descr="C:\Users\admin\Downloads\IMG-20200822-WA00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3507854" cy="4221088"/>
          </a:xfrm>
          <a:prstGeom prst="rect">
            <a:avLst/>
          </a:prstGeom>
          <a:noFill/>
        </p:spPr>
      </p:pic>
      <p:pic>
        <p:nvPicPr>
          <p:cNvPr id="20483" name="Picture 3" descr="C:\Users\admin\Downloads\IMG-20200822-WA00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95533"/>
            <a:ext cx="3435846" cy="4293096"/>
          </a:xfrm>
          <a:prstGeom prst="rect">
            <a:avLst/>
          </a:prstGeom>
          <a:noFill/>
        </p:spPr>
      </p:pic>
      <p:pic>
        <p:nvPicPr>
          <p:cNvPr id="20484" name="Picture 4" descr="C:\Users\admin\Downloads\Screenshot_20200830_2112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9978"/>
            <a:ext cx="3528392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4267200" cy="2016224"/>
          </a:xfrm>
        </p:spPr>
        <p:txBody>
          <a:bodyPr>
            <a:normAutofit/>
          </a:bodyPr>
          <a:lstStyle/>
          <a:p>
            <a:r>
              <a:rPr lang="ru-RU" sz="2000" dirty="0"/>
              <a:t>Наши маленькие ножки </a:t>
            </a:r>
            <a:br>
              <a:rPr lang="ru-RU" sz="2000" dirty="0"/>
            </a:br>
            <a:r>
              <a:rPr lang="ru-RU" sz="2000" dirty="0"/>
              <a:t>дружно ходят по дорожке.</a:t>
            </a:r>
            <a:br>
              <a:rPr lang="ru-RU" sz="2000" dirty="0"/>
            </a:br>
            <a:r>
              <a:rPr lang="ru-RU" sz="2000" dirty="0"/>
              <a:t>Раз,  два, три, четыре, пять</a:t>
            </a:r>
            <a:br>
              <a:rPr lang="ru-RU" sz="2000" dirty="0"/>
            </a:br>
            <a:r>
              <a:rPr lang="ru-RU" sz="2000" dirty="0"/>
              <a:t>по дорожке идем гулять !</a:t>
            </a:r>
          </a:p>
        </p:txBody>
      </p:sp>
      <p:pic>
        <p:nvPicPr>
          <p:cNvPr id="18434" name="Picture 2" descr="C:\Users\admin\Downloads\IMG-20200822-WA0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3672408" cy="3861048"/>
          </a:xfrm>
          <a:prstGeom prst="rect">
            <a:avLst/>
          </a:prstGeom>
          <a:noFill/>
        </p:spPr>
      </p:pic>
      <p:pic>
        <p:nvPicPr>
          <p:cNvPr id="18435" name="Picture 3" descr="C:\Users\admin\Downloads\IMG-20200822-WA00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790258"/>
            <a:ext cx="3723878" cy="3861048"/>
          </a:xfrm>
          <a:prstGeom prst="rect">
            <a:avLst/>
          </a:prstGeom>
          <a:noFill/>
        </p:spPr>
      </p:pic>
      <p:pic>
        <p:nvPicPr>
          <p:cNvPr id="18436" name="Picture 4" descr="C:\Users\admin\Downloads\IMG-20200822-WA00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9310"/>
            <a:ext cx="3723878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4402832" cy="1728192"/>
          </a:xfrm>
        </p:spPr>
        <p:txBody>
          <a:bodyPr>
            <a:normAutofit/>
          </a:bodyPr>
          <a:lstStyle/>
          <a:p>
            <a:r>
              <a:rPr lang="ru-RU" sz="2000" dirty="0"/>
              <a:t>Мы дружные ребята,</a:t>
            </a:r>
            <a:br>
              <a:rPr lang="ru-RU" sz="2000" dirty="0"/>
            </a:br>
            <a:r>
              <a:rPr lang="ru-RU" sz="2000" dirty="0"/>
              <a:t>пришли мы в детский сад,</a:t>
            </a:r>
            <a:br>
              <a:rPr lang="ru-RU" sz="2000" dirty="0"/>
            </a:br>
            <a:r>
              <a:rPr lang="ru-RU" sz="2000" dirty="0"/>
              <a:t>и каждый физкультурой</a:t>
            </a:r>
            <a:br>
              <a:rPr lang="ru-RU" sz="2000" dirty="0"/>
            </a:br>
            <a:r>
              <a:rPr lang="ru-RU" sz="2000" dirty="0"/>
              <a:t>заняться очень рад !</a:t>
            </a:r>
          </a:p>
        </p:txBody>
      </p:sp>
      <p:pic>
        <p:nvPicPr>
          <p:cNvPr id="19459" name="Picture 3" descr="C:\Users\admin\Downloads\IMG_20200819_1814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3960440" cy="4221088"/>
          </a:xfrm>
          <a:prstGeom prst="rect">
            <a:avLst/>
          </a:prstGeom>
          <a:noFill/>
        </p:spPr>
      </p:pic>
      <p:pic>
        <p:nvPicPr>
          <p:cNvPr id="19460" name="Picture 4" descr="C:\Users\admin\Downloads\IMG_20200819_1817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078291"/>
            <a:ext cx="3195816" cy="3541008"/>
          </a:xfrm>
          <a:prstGeom prst="rect">
            <a:avLst/>
          </a:prstGeom>
          <a:noFill/>
        </p:spPr>
      </p:pic>
      <p:pic>
        <p:nvPicPr>
          <p:cNvPr id="19461" name="Picture 5" descr="C:\Users\admin\Downloads\IMG_20200819_1816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9978"/>
            <a:ext cx="319581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admin\Downloads\IMG_20200819_1819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3528392" cy="3396992"/>
          </a:xfrm>
          <a:prstGeom prst="rect">
            <a:avLst/>
          </a:prstGeom>
          <a:noFill/>
        </p:spPr>
      </p:pic>
      <p:pic>
        <p:nvPicPr>
          <p:cNvPr id="21507" name="Picture 3" descr="C:\Users\admin\Downloads\IMG_20200819_1815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22307"/>
            <a:ext cx="3555856" cy="3384376"/>
          </a:xfrm>
          <a:prstGeom prst="rect">
            <a:avLst/>
          </a:prstGeom>
          <a:noFill/>
        </p:spPr>
      </p:pic>
      <p:pic>
        <p:nvPicPr>
          <p:cNvPr id="21508" name="Picture 4" descr="C:\Users\admin\Downloads\IMG_20200819_1815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3483848" cy="2808312"/>
          </a:xfrm>
          <a:prstGeom prst="rect">
            <a:avLst/>
          </a:prstGeom>
          <a:noFill/>
        </p:spPr>
      </p:pic>
      <p:pic>
        <p:nvPicPr>
          <p:cNvPr id="21509" name="Picture 5" descr="C:\Users\admin\Downloads\IMG_20200819_1815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1986"/>
            <a:ext cx="3528392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4411216" cy="2592288"/>
          </a:xfrm>
        </p:spPr>
        <p:txBody>
          <a:bodyPr>
            <a:normAutofit/>
          </a:bodyPr>
          <a:lstStyle/>
          <a:p>
            <a:r>
              <a:rPr lang="ru-RU" sz="2000" dirty="0"/>
              <a:t>Ловкость – это способность человека быстро осваивать новые движения и перестраивать их в соответствии с требованиями внезапно меняющейся обстановки.</a:t>
            </a:r>
          </a:p>
        </p:txBody>
      </p:sp>
      <p:pic>
        <p:nvPicPr>
          <p:cNvPr id="22530" name="Picture 2" descr="C:\Users\admin\Downloads\IMG_20200820_0925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3651870" cy="4032448"/>
          </a:xfrm>
          <a:prstGeom prst="rect">
            <a:avLst/>
          </a:prstGeom>
          <a:noFill/>
        </p:spPr>
      </p:pic>
      <p:pic>
        <p:nvPicPr>
          <p:cNvPr id="22531" name="Picture 3" descr="C:\Users\admin\Downloads\IMG_20200820_0926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294314"/>
            <a:ext cx="3651870" cy="3284984"/>
          </a:xfrm>
          <a:prstGeom prst="rect">
            <a:avLst/>
          </a:prstGeom>
          <a:noFill/>
        </p:spPr>
      </p:pic>
      <p:pic>
        <p:nvPicPr>
          <p:cNvPr id="22532" name="Picture 4" descr="C:\Users\admin\Downloads\IMG_20200820_0924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08721"/>
            <a:ext cx="3651870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339208" cy="1747664"/>
          </a:xfrm>
        </p:spPr>
        <p:txBody>
          <a:bodyPr>
            <a:normAutofit/>
          </a:bodyPr>
          <a:lstStyle/>
          <a:p>
            <a:r>
              <a:rPr lang="ru-RU" sz="2000" dirty="0"/>
              <a:t>Детям очень маленьким</a:t>
            </a:r>
            <a:br>
              <a:rPr lang="ru-RU" sz="2000" dirty="0"/>
            </a:br>
            <a:r>
              <a:rPr lang="ru-RU" sz="2000" dirty="0"/>
              <a:t>трудно жить без чуда.</a:t>
            </a:r>
            <a:br>
              <a:rPr lang="ru-RU" sz="2000" dirty="0"/>
            </a:br>
            <a:r>
              <a:rPr lang="ru-RU" sz="2000" dirty="0"/>
              <a:t>Пусть же в каждом празднике</a:t>
            </a:r>
            <a:br>
              <a:rPr lang="ru-RU" sz="2000" dirty="0"/>
            </a:br>
            <a:r>
              <a:rPr lang="ru-RU" sz="2000" dirty="0"/>
              <a:t>чудо будет всюду !</a:t>
            </a:r>
          </a:p>
        </p:txBody>
      </p:sp>
      <p:pic>
        <p:nvPicPr>
          <p:cNvPr id="23554" name="Picture 2" descr="C:\Users\admin\Downloads\IMG_20200821_1114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3600400" cy="4248472"/>
          </a:xfrm>
          <a:prstGeom prst="rect">
            <a:avLst/>
          </a:prstGeom>
          <a:noFill/>
        </p:spPr>
      </p:pic>
      <p:pic>
        <p:nvPicPr>
          <p:cNvPr id="23555" name="Picture 3" descr="C:\Users\admin\Downloads\IMG_20200821_1114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150298"/>
            <a:ext cx="3168352" cy="3384376"/>
          </a:xfrm>
          <a:prstGeom prst="rect">
            <a:avLst/>
          </a:prstGeom>
          <a:noFill/>
        </p:spPr>
      </p:pic>
      <p:pic>
        <p:nvPicPr>
          <p:cNvPr id="23556" name="Picture 4" descr="C:\Users\admin\Downloads\IMG_20200821_1115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69980"/>
            <a:ext cx="3147814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admin\Downloads\Screenshot_20200830_215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08912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admin\Downloads\Screenshot_20200830_2155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9309"/>
            <a:ext cx="878497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/>
              <a:t> Комплекс оздоровительных мероприятий :</a:t>
            </a:r>
          </a:p>
          <a:p>
            <a:pPr>
              <a:buNone/>
            </a:pPr>
            <a:r>
              <a:rPr lang="ru-RU" sz="2800" i="1" dirty="0"/>
              <a:t>   - режим дня;</a:t>
            </a:r>
          </a:p>
          <a:p>
            <a:pPr>
              <a:buNone/>
            </a:pPr>
            <a:r>
              <a:rPr lang="ru-RU" sz="2800" i="1" dirty="0"/>
              <a:t>   - прием детей и утренняя гимнастика на свежем воздухе;</a:t>
            </a:r>
          </a:p>
          <a:p>
            <a:pPr>
              <a:buNone/>
            </a:pPr>
            <a:r>
              <a:rPr lang="ru-RU" sz="2800" i="1" dirty="0"/>
              <a:t>   - сбалансированное питание;</a:t>
            </a:r>
          </a:p>
          <a:p>
            <a:pPr>
              <a:buNone/>
            </a:pPr>
            <a:r>
              <a:rPr lang="ru-RU" sz="2800" i="1" dirty="0"/>
              <a:t>   - дневной сон с доступом свежего воздуха;</a:t>
            </a:r>
          </a:p>
          <a:p>
            <a:pPr>
              <a:buNone/>
            </a:pPr>
            <a:r>
              <a:rPr lang="ru-RU" sz="2800" i="1" dirty="0"/>
              <a:t>   - занятия по физическому развитию и подвижные игры.</a:t>
            </a:r>
          </a:p>
          <a:p>
            <a:endParaRPr lang="ru-RU" sz="2800" i="1" dirty="0"/>
          </a:p>
          <a:p>
            <a:endParaRPr lang="ru-RU" sz="28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ownloads\Screenshot_20200531_13342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440160"/>
          </a:xfrm>
        </p:spPr>
        <p:txBody>
          <a:bodyPr>
            <a:normAutofit/>
          </a:bodyPr>
          <a:lstStyle/>
          <a:p>
            <a:r>
              <a:rPr lang="ru-RU" sz="2000" dirty="0"/>
              <a:t>ФИЗКУЛЬТУРОЙ МЫ В САДУ </a:t>
            </a:r>
            <a:br>
              <a:rPr lang="ru-RU" sz="2000" dirty="0"/>
            </a:br>
            <a:r>
              <a:rPr lang="ru-RU" sz="2000" dirty="0"/>
              <a:t>МНОГО ЗАНИМАЛИСЬ.</a:t>
            </a:r>
            <a:br>
              <a:rPr lang="ru-RU" sz="2000" dirty="0"/>
            </a:br>
            <a:r>
              <a:rPr lang="ru-RU" sz="2000" dirty="0"/>
              <a:t>НА ЗАРЯДКЕ ПО УТРАМ </a:t>
            </a:r>
            <a:br>
              <a:rPr lang="ru-RU" sz="2000" dirty="0"/>
            </a:br>
            <a:r>
              <a:rPr lang="ru-RU" sz="2000" dirty="0"/>
              <a:t>КРЕПЛИ, ЗАКАЛЯЛИСЬ !</a:t>
            </a:r>
          </a:p>
        </p:txBody>
      </p:sp>
      <p:pic>
        <p:nvPicPr>
          <p:cNvPr id="2050" name="Picture 2" descr="C:\Users\admin\Downloads\IMG_20200827_090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960440" cy="5013176"/>
          </a:xfrm>
          <a:prstGeom prst="rect">
            <a:avLst/>
          </a:prstGeom>
          <a:noFill/>
        </p:spPr>
      </p:pic>
      <p:pic>
        <p:nvPicPr>
          <p:cNvPr id="2051" name="Picture 3" descr="C:\Users\admin\Downloads\IMG_20200827_0900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504" y="1556792"/>
            <a:ext cx="4212976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512168"/>
          </a:xfrm>
        </p:spPr>
        <p:txBody>
          <a:bodyPr>
            <a:normAutofit/>
          </a:bodyPr>
          <a:lstStyle/>
          <a:p>
            <a:r>
              <a:rPr lang="ru-RU" sz="2000" dirty="0"/>
              <a:t>Я ВЕСЬ МИР СЛЕПИТЬ ГОТОВ –</a:t>
            </a:r>
            <a:br>
              <a:rPr lang="ru-RU" sz="2000" dirty="0"/>
            </a:br>
            <a:r>
              <a:rPr lang="ru-RU" sz="2000" dirty="0"/>
              <a:t>ДОМ, МАШИНУ, ДВУХ КОТОВ.</a:t>
            </a:r>
            <a:br>
              <a:rPr lang="ru-RU" sz="2000" dirty="0"/>
            </a:br>
            <a:r>
              <a:rPr lang="ru-RU" sz="2000" dirty="0"/>
              <a:t>Я СЕГОДНЯ ВЛАСТЕЛИН –</a:t>
            </a:r>
            <a:br>
              <a:rPr lang="ru-RU" sz="2000" dirty="0"/>
            </a:br>
            <a:r>
              <a:rPr lang="ru-RU" sz="2000" dirty="0"/>
              <a:t>У МЕНЯ ЕСТЬ ПЛАСТИЛИН !</a:t>
            </a:r>
          </a:p>
        </p:txBody>
      </p:sp>
      <p:pic>
        <p:nvPicPr>
          <p:cNvPr id="3074" name="Picture 2" descr="C:\Users\admin\Downloads\IMG_20200825_1003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155926" cy="4725144"/>
          </a:xfrm>
          <a:prstGeom prst="rect">
            <a:avLst/>
          </a:prstGeom>
          <a:noFill/>
        </p:spPr>
      </p:pic>
      <p:pic>
        <p:nvPicPr>
          <p:cNvPr id="3075" name="Picture 3" descr="C:\Users\admin\Downloads\IMG_20200825_0934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4248472" cy="4725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2376264"/>
          </a:xfrm>
        </p:spPr>
        <p:txBody>
          <a:bodyPr>
            <a:normAutofit/>
          </a:bodyPr>
          <a:lstStyle/>
          <a:p>
            <a:r>
              <a:rPr lang="ru-RU" sz="2000" dirty="0"/>
              <a:t>РАЗ МЫ ЯБЛОКИ ЕДИМ,</a:t>
            </a:r>
            <a:br>
              <a:rPr lang="ru-RU" sz="2000" dirty="0"/>
            </a:br>
            <a:r>
              <a:rPr lang="ru-RU" sz="2000" dirty="0"/>
              <a:t>ВСЕ БОЛЕЗНИ ПОБЕДИМ.</a:t>
            </a:r>
            <a:br>
              <a:rPr lang="ru-RU" sz="2000" dirty="0"/>
            </a:br>
            <a:r>
              <a:rPr lang="ru-RU" sz="2000" dirty="0"/>
              <a:t>ЩЕЧКИ ЗАРУМЯНЯТСЯ…</a:t>
            </a:r>
            <a:br>
              <a:rPr lang="ru-RU" sz="2000" dirty="0"/>
            </a:br>
            <a:r>
              <a:rPr lang="ru-RU" sz="2000" dirty="0"/>
              <a:t>КАЖДОМУ ПОНРАВИТСЯ !</a:t>
            </a:r>
          </a:p>
        </p:txBody>
      </p:sp>
      <p:pic>
        <p:nvPicPr>
          <p:cNvPr id="4098" name="Picture 2" descr="C:\Users\admin\Downloads\IMG_20200824_1534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2835776" cy="4405104"/>
          </a:xfrm>
          <a:prstGeom prst="rect">
            <a:avLst/>
          </a:prstGeom>
          <a:noFill/>
        </p:spPr>
      </p:pic>
      <p:pic>
        <p:nvPicPr>
          <p:cNvPr id="4099" name="Picture 3" descr="C:\Users\admin\Downloads\IMG_20200824_1534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276872"/>
            <a:ext cx="2664296" cy="4320480"/>
          </a:xfrm>
          <a:prstGeom prst="rect">
            <a:avLst/>
          </a:prstGeom>
          <a:noFill/>
        </p:spPr>
      </p:pic>
      <p:pic>
        <p:nvPicPr>
          <p:cNvPr id="4100" name="Picture 4" descr="C:\Users\admin\Downloads\IMG_20200824_1533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276872"/>
            <a:ext cx="2835776" cy="433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3456384" cy="2304256"/>
          </a:xfrm>
        </p:spPr>
        <p:txBody>
          <a:bodyPr>
            <a:normAutofit/>
          </a:bodyPr>
          <a:lstStyle/>
          <a:p>
            <a:r>
              <a:rPr lang="ru-RU" sz="2000" dirty="0"/>
              <a:t>МЫ ПРИВЫКЛИ, ЧТО ВОДА –</a:t>
            </a:r>
            <a:br>
              <a:rPr lang="ru-RU" sz="2000" dirty="0"/>
            </a:br>
            <a:r>
              <a:rPr lang="ru-RU" sz="2000" dirty="0"/>
              <a:t>НАША СПУТНИЦА ВСЕГДА!</a:t>
            </a:r>
            <a:br>
              <a:rPr lang="ru-RU" sz="2000" dirty="0"/>
            </a:br>
            <a:r>
              <a:rPr lang="ru-RU" sz="2000" dirty="0"/>
              <a:t>БЕЗ НЕЕ НАМ НЕ УМЫТЬСЯ.</a:t>
            </a:r>
            <a:br>
              <a:rPr lang="ru-RU" sz="2000" dirty="0"/>
            </a:br>
            <a:r>
              <a:rPr lang="ru-RU" sz="2000" dirty="0"/>
              <a:t>НЕ НАЕСТЬСЯ, НЕ НАПИТЬСЯ.</a:t>
            </a:r>
            <a:br>
              <a:rPr lang="ru-RU" sz="2000" dirty="0"/>
            </a:br>
            <a:r>
              <a:rPr lang="ru-RU" sz="2000" dirty="0"/>
              <a:t>СМЕЮ ВАМ Я ДОЛОЖИТЬ:</a:t>
            </a:r>
            <a:br>
              <a:rPr lang="ru-RU" sz="2000" dirty="0"/>
            </a:br>
            <a:r>
              <a:rPr lang="ru-RU" sz="2000" dirty="0"/>
              <a:t>БЕЗ НЕЕ НАМ НЕ ПРОЖИТЬ ! </a:t>
            </a:r>
          </a:p>
        </p:txBody>
      </p:sp>
      <p:pic>
        <p:nvPicPr>
          <p:cNvPr id="5122" name="Picture 2" descr="C:\Users\admin\Downloads\IMG_20200825_1025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69980"/>
            <a:ext cx="5143500" cy="6381328"/>
          </a:xfrm>
          <a:prstGeom prst="rect">
            <a:avLst/>
          </a:prstGeom>
          <a:noFill/>
        </p:spPr>
      </p:pic>
      <p:pic>
        <p:nvPicPr>
          <p:cNvPr id="5124" name="Picture 4" descr="C:\Users\admin\Downloads\Screenshot_20200830_1402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3168352" cy="3933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944216"/>
          </a:xfrm>
        </p:spPr>
        <p:txBody>
          <a:bodyPr>
            <a:normAutofit/>
          </a:bodyPr>
          <a:lstStyle/>
          <a:p>
            <a:r>
              <a:rPr lang="ru-RU" sz="2000" dirty="0"/>
              <a:t>РЕСНИЧКИ ОПУСКАЮТСЯ,</a:t>
            </a:r>
            <a:br>
              <a:rPr lang="ru-RU" sz="2000" dirty="0"/>
            </a:br>
            <a:r>
              <a:rPr lang="ru-RU" sz="2000" dirty="0"/>
              <a:t>ГЛАЗКИ ЗАКРЫВАЮТСЯ,</a:t>
            </a:r>
            <a:br>
              <a:rPr lang="ru-RU" sz="2000" dirty="0"/>
            </a:br>
            <a:r>
              <a:rPr lang="ru-RU" sz="2000" dirty="0"/>
              <a:t>МЫ СПОКОЙНО ОТДЫХАЕМ,</a:t>
            </a:r>
            <a:br>
              <a:rPr lang="ru-RU" sz="2000" dirty="0"/>
            </a:br>
            <a:r>
              <a:rPr lang="ru-RU" sz="2000" dirty="0"/>
              <a:t>СНОМ ВОЛШЕБНЫМ ЗАСЫПАЕМ.</a:t>
            </a:r>
            <a:br>
              <a:rPr lang="ru-RU" sz="2000" dirty="0"/>
            </a:br>
            <a:r>
              <a:rPr lang="ru-RU" sz="2000" dirty="0"/>
              <a:t>ДЫШИТСЯ ЛЕГКО, РОВНО, ГЛУБОКО…</a:t>
            </a:r>
          </a:p>
        </p:txBody>
      </p:sp>
      <p:pic>
        <p:nvPicPr>
          <p:cNvPr id="6148" name="Picture 4" descr="C:\Users\admin\Downloads\Screenshot_20200830_142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5904656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611</TotalTime>
  <Words>615</Words>
  <Application>Microsoft Office PowerPoint</Application>
  <PresentationFormat>Экран (4:3)</PresentationFormat>
  <Paragraphs>39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Calibri</vt:lpstr>
      <vt:lpstr>Franklin Gothic Book</vt:lpstr>
      <vt:lpstr>Franklin Gothic Medium</vt:lpstr>
      <vt:lpstr>Wingdings 2</vt:lpstr>
      <vt:lpstr>Трек</vt:lpstr>
      <vt:lpstr> </vt:lpstr>
      <vt:lpstr>ЦЕЛЬ :      - ОБЪЕДИНИТЬ УСИЛИЯ ВОСПИТАТЕЛЕЙ И РОДИТЕЛЕЙ ПО СОЗДАНИЮ УСЛОВИЙ , СПОСОБСТВУЮЩИХ ОЗДОРОВЛЕНИЮ И ПОЗНАВАТЕЛЬНОМУ, ЛИЧНОСТНОМУ И ЭМОЦИОНАЛЬНОМУ РАЗВИТИЮ ДЕТЕЙ В ЛЕТНИЙ ПЕРИОД .   ЗАДАЧИ :      - сохранить и укрепить здоровье детей с помощью комплекса оздоровительных мероприятий;       - организация разных форм деятельности для предупреждения детского травматизма и заболеваемости;       - создание условий для игровой деятельности на свежем воздухе. </vt:lpstr>
      <vt:lpstr>Презентация PowerPoint</vt:lpstr>
      <vt:lpstr>Презентация PowerPoint</vt:lpstr>
      <vt:lpstr>ФИЗКУЛЬТУРОЙ МЫ В САДУ  МНОГО ЗАНИМАЛИСЬ. НА ЗАРЯДКЕ ПО УТРАМ  КРЕПЛИ, ЗАКАЛЯЛИСЬ !</vt:lpstr>
      <vt:lpstr>Я ВЕСЬ МИР СЛЕПИТЬ ГОТОВ – ДОМ, МАШИНУ, ДВУХ КОТОВ. Я СЕГОДНЯ ВЛАСТЕЛИН – У МЕНЯ ЕСТЬ ПЛАСТИЛИН !</vt:lpstr>
      <vt:lpstr>РАЗ МЫ ЯБЛОКИ ЕДИМ, ВСЕ БОЛЕЗНИ ПОБЕДИМ. ЩЕЧКИ ЗАРУМЯНЯТСЯ… КАЖДОМУ ПОНРАВИТСЯ !</vt:lpstr>
      <vt:lpstr>МЫ ПРИВЫКЛИ, ЧТО ВОДА – НАША СПУТНИЦА ВСЕГДА! БЕЗ НЕЕ НАМ НЕ УМЫТЬСЯ. НЕ НАЕСТЬСЯ, НЕ НАПИТЬСЯ. СМЕЮ ВАМ Я ДОЛОЖИТЬ: БЕЗ НЕЕ НАМ НЕ ПРОЖИТЬ ! </vt:lpstr>
      <vt:lpstr>РЕСНИЧКИ ОПУСКАЮТСЯ, ГЛАЗКИ ЗАКРЫВАЮТСЯ, МЫ СПОКОЙНО ОТДЫХАЕМ, СНОМ ВОЛШЕБНЫМ ЗАСЫПАЕМ. ДЫШИТСЯ ЛЕГКО, РОВНО, ГЛУБОКО…</vt:lpstr>
      <vt:lpstr>ШИРОКИ ТВОИ ПРОСТОРЫ НАШ ЛЮБИМЫЙ ДЕТСКИЙ САД ! И ПОБЕГАТЬ, И ПОПРЫГАТЬ ЗДЕСЬ ЛЮБОЙ И КАЖДЫЙ РАД !</vt:lpstr>
      <vt:lpstr>Презентация PowerPoint</vt:lpstr>
      <vt:lpstr>ФАНТАЗИРУЕМ, ИГРАЕМ ЧТО-ТО ВМЕСТЕ СОБИРАЕМ. В НАСТРОЕНИИ ОТЛИЧНОМ НА УЧАСТКЕ НЕОБЫЧНОМ !</vt:lpstr>
      <vt:lpstr>КАК КРАСИВЫ – ПОСМОТРИ ! МЫЛЬНЫЕ ПУЗЫРИ. СТАЙКОЙ ПО ВЕТРУ ЛЕТЯТ И НА СОЛНЫШКЕ БЛЕСТЯТ. ВЗЯЛИ КРАСКИ У ЗАРИ ЭТИ ЧУДО – ПУЗЫРИ !</vt:lpstr>
      <vt:lpstr>ЧТОБ ЗДОРОВЫМИ НАМ БЫТЬ, НАДО ОВОЩИ ЛЮБИТЬ ! СВЕКЛА, РЕПКА, ЛУК, МОРКОВЬ – НАША ПЕРВАЯ ЛЮБОВЬ !</vt:lpstr>
      <vt:lpstr>ВОТ ПОДСОЛНУХИ СТОЯТ, ВДОЛЬ ЗАБОРА ЦЕЛЫЙ РЯД! К СОЛНЦУ ТЯНУТСЯ ОНИ, ЧЕРНЫХ СЕМЕЧЕК ПОЛНЫ !</vt:lpstr>
      <vt:lpstr>ПОСАДИЛИ МЫ ЦВЕТЫ ПОСМОТРИТЕ, ВОТ ОНИ ! БУДЕМ МЫ УХАЖИВАТЬ,  БУДЕМ ПОЛИВАТЬ, БУДЕМ ЗА ЦВЕТОЧКАМИ ДРУЖНО НАБЛЮДАТЬ !</vt:lpstr>
      <vt:lpstr>Приятно бегать, кувыркаться, песочек пятками месить, сыпучим счастьем наслаждаться, фигурки, крепости лепить !</vt:lpstr>
      <vt:lpstr>Труд  любой нам очень важен, постарайся все пройти, и душою будь отважен, постигая труд в пути !</vt:lpstr>
      <vt:lpstr>Светофор -  большой помощник, лучший друг для всех в пути ! Он всегда предупреждает цветом, можно ли идти.</vt:lpstr>
      <vt:lpstr>Презентация PowerPoint</vt:lpstr>
      <vt:lpstr>Знает каждый из детей, нету правила мудрей : « правила дорожные соблюдать положено ! »</vt:lpstr>
      <vt:lpstr>Наши маленькие ножки  дружно ходят по дорожке. Раз,  два, три, четыре, пять по дорожке идем гулять !</vt:lpstr>
      <vt:lpstr>Мы дружные ребята, пришли мы в детский сад, и каждый физкультурой заняться очень рад !</vt:lpstr>
      <vt:lpstr>Презентация PowerPoint</vt:lpstr>
      <vt:lpstr>Ловкость – это способность человека быстро осваивать новые движения и перестраивать их в соответствии с требованиями внезапно меняющейся обстановки.</vt:lpstr>
      <vt:lpstr>Детям очень маленьким трудно жить без чуда. Пусть же в каждом празднике чудо будет всюду 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Зульфия Капля</cp:lastModifiedBy>
  <cp:revision>47</cp:revision>
  <dcterms:created xsi:type="dcterms:W3CDTF">2020-08-30T09:26:56Z</dcterms:created>
  <dcterms:modified xsi:type="dcterms:W3CDTF">2020-11-10T20:12:36Z</dcterms:modified>
</cp:coreProperties>
</file>