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Задача с двумя известными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b="1" dirty="0" smtClean="0"/>
              <a:t>и два способа её решения. 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844824"/>
            <a:ext cx="8401080" cy="432048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      </a:t>
            </a:r>
            <a:r>
              <a:rPr lang="ru-RU" sz="3000" dirty="0" smtClean="0"/>
              <a:t>По утверждению американского психолога </a:t>
            </a:r>
            <a:r>
              <a:rPr lang="ru-RU" sz="3000" dirty="0" err="1" smtClean="0"/>
              <a:t>Д.Гольмана</a:t>
            </a:r>
            <a:r>
              <a:rPr lang="ru-RU" sz="3000" dirty="0" smtClean="0"/>
              <a:t>, если раньше мерилом способностей человека был интеллектуальный  коэффициент, то теперь большее значение приобретает эмоциональный коэффициент. Это означает, что успехов в карьере, жизни добиваются чаще люди, обладающие высокими коммуникативными навыками личности, умеющие эффективно выстраивать взаимоотношения в обществе. 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954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1845469"/>
            <a:ext cx="4038600" cy="37338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857364"/>
            <a:ext cx="4205286" cy="4143404"/>
          </a:xfrm>
        </p:spPr>
        <p:txBody>
          <a:bodyPr>
            <a:normAutofit/>
          </a:bodyPr>
          <a:lstStyle/>
          <a:p>
            <a:r>
              <a:rPr lang="ru-RU" dirty="0" smtClean="0"/>
              <a:t>Информационному обществу нужны граждане, обладающие принципиально иными качествами. Поэтому многие страны, в том числе и Россия, приступили к реформированию своих систем образования.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500594" cy="47577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Центральным предметом экспертизы качества образования должна быть не «сумма знаний», а «сумма мышления» - то, в какой мере оказались у выпускников школы сформированы продуктивные мыслительные способности: к порождению нового знания, к работе в открытых информационных и культурных средах.</a:t>
            </a:r>
          </a:p>
          <a:p>
            <a:endParaRPr lang="ru-RU" dirty="0"/>
          </a:p>
        </p:txBody>
      </p:sp>
      <p:pic>
        <p:nvPicPr>
          <p:cNvPr id="6" name="Содержимое 5" descr="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19476" y="1740418"/>
            <a:ext cx="3200847" cy="39439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9377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sz="2600" dirty="0" smtClean="0"/>
              <a:t>По статистике, большая часть выпускников-медалистов, отличников, которые, обучаясь в школе, стремились только к интеллектуальным вершинам, немногого добились в жизни. Они трудяги, ответственные исполнители, но не более. Те же, кто вёл активную общественную деятельность,  совмещали учебную деятельность с выступлениями на сцене, занимался спортом, искусством - чаще люди успешные в личной жизни, и в работе.</a:t>
            </a:r>
            <a:endParaRPr lang="ru-RU" sz="2600" dirty="0"/>
          </a:p>
        </p:txBody>
      </p:sp>
      <p:pic>
        <p:nvPicPr>
          <p:cNvPr id="5" name="Содержимое 4" descr="medal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204864"/>
            <a:ext cx="3906020" cy="23976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32856"/>
            <a:ext cx="4495800" cy="443941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Если наше общество имеет высокий уровень образования, почему оно не способно эффективно экономически и социально развивать собственную страну? Почему самые высокообразованные люди или уезжают за границу или социально не успешны?</a:t>
            </a:r>
            <a:endParaRPr lang="en-US" sz="20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428736"/>
            <a:ext cx="4562476" cy="48958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Сейчас нужны специалисты, умеющие всю жизнь учиться, самосовершенствоваться, </a:t>
            </a:r>
            <a:r>
              <a:rPr lang="ru-RU" dirty="0" err="1" smtClean="0"/>
              <a:t>саморазвиваться</a:t>
            </a:r>
            <a:r>
              <a:rPr lang="ru-RU" dirty="0" smtClean="0"/>
              <a:t> и </a:t>
            </a:r>
            <a:r>
              <a:rPr lang="ru-RU" dirty="0" err="1" smtClean="0"/>
              <a:t>самореализовываться</a:t>
            </a:r>
            <a:r>
              <a:rPr lang="ru-RU" dirty="0" smtClean="0"/>
              <a:t>. Информационное общество заинтересовано в гражданах, умеющих самостоятельно и активно действовать в любых жизненных ситуациях  и адаптироваться к изменяющимся условиям</a:t>
            </a:r>
            <a:r>
              <a:rPr lang="ru-RU" u="sng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995936" y="2204864"/>
            <a:ext cx="288032" cy="25202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5365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Цель образования – обеспечить приобретение человеком культурного опыта, востребованного обществом, то есть готовность и способность молодых людей нести личную ответственность как за собственное благополучие, так и за благополучие общества.</a:t>
            </a:r>
          </a:p>
          <a:p>
            <a:r>
              <a:rPr lang="ru-RU" dirty="0" smtClean="0"/>
              <a:t>     Школа должна быть ориентирована на формирование и развитие </a:t>
            </a:r>
            <a:r>
              <a:rPr lang="ru-RU" u="sng" dirty="0" smtClean="0"/>
              <a:t>образовательных потребностей</a:t>
            </a:r>
            <a:r>
              <a:rPr lang="ru-RU" dirty="0" smtClean="0"/>
              <a:t> ребёнка. У выпускника такой школы развита система образовательных потребностей.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14001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5437268" cy="4737138"/>
          </a:xfrm>
        </p:spPr>
        <p:txBody>
          <a:bodyPr>
            <a:noAutofit/>
          </a:bodyPr>
          <a:lstStyle/>
          <a:p>
            <a:r>
              <a:rPr lang="ru-RU" dirty="0" smtClean="0"/>
              <a:t>Школа нового поколения – школа с высоким потенциалом саморазвития и самообразования.  То есть импульс школьного развития находится не вне школы, а в ней самой, в тех проблемных полях, которые создаются сомой педагогической повседневностью.</a:t>
            </a:r>
            <a:endParaRPr lang="ru-RU" dirty="0"/>
          </a:p>
        </p:txBody>
      </p:sp>
      <p:pic>
        <p:nvPicPr>
          <p:cNvPr id="5" name="Содержимое 4" descr="58499153_e0c220ec6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6136" y="3969060"/>
            <a:ext cx="3030488" cy="22728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785926"/>
            <a:ext cx="4267200" cy="4538674"/>
          </a:xfrm>
        </p:spPr>
        <p:txBody>
          <a:bodyPr/>
          <a:lstStyle/>
          <a:p>
            <a:r>
              <a:rPr lang="ru-RU" dirty="0" smtClean="0"/>
              <a:t>Нужна система приоритетов - новые оценки образованности личности! Для человека ХХ</a:t>
            </a:r>
            <a:r>
              <a:rPr lang="en-US" dirty="0" smtClean="0"/>
              <a:t>I</a:t>
            </a:r>
            <a:r>
              <a:rPr lang="ru-RU" dirty="0" smtClean="0"/>
              <a:t> века показатель интеллектуального коэффициента  ценен только при наличии высокого эмоционального коэффициента .</a:t>
            </a:r>
            <a:endParaRPr lang="ru-RU" dirty="0"/>
          </a:p>
        </p:txBody>
      </p:sp>
      <p:pic>
        <p:nvPicPr>
          <p:cNvPr id="6" name="Содержимое 5" descr="IQ-EQ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  <p:pic>
        <p:nvPicPr>
          <p:cNvPr id="5" name="Содержимое 5" descr="IQ-EQ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772816"/>
            <a:ext cx="43434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193</TotalTime>
  <Words>382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   Задача с двумя известными и два способа её решения.   </vt:lpstr>
      <vt:lpstr>Слайд 2</vt:lpstr>
      <vt:lpstr>Слайд 3</vt:lpstr>
      <vt:lpstr>Слайд 4</vt:lpstr>
      <vt:lpstr>Слайд 5</vt:lpstr>
      <vt:lpstr>Слайд 6</vt:lpstr>
      <vt:lpstr>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с двумя известными   и два способа её решения. </dc:title>
  <cp:lastModifiedBy>HP Elite</cp:lastModifiedBy>
  <cp:revision>24</cp:revision>
  <dcterms:modified xsi:type="dcterms:W3CDTF">2012-08-28T22:23:10Z</dcterms:modified>
</cp:coreProperties>
</file>