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7" r:id="rId11"/>
    <p:sldId id="265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D6B9A-F860-4F43-AF7A-C965F1FA138B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8A022-E101-4EF3-B0E9-37A04DE8B1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D6B9A-F860-4F43-AF7A-C965F1FA138B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8A022-E101-4EF3-B0E9-37A04DE8B1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D6B9A-F860-4F43-AF7A-C965F1FA138B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8A022-E101-4EF3-B0E9-37A04DE8B1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D6B9A-F860-4F43-AF7A-C965F1FA138B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8A022-E101-4EF3-B0E9-37A04DE8B1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D6B9A-F860-4F43-AF7A-C965F1FA138B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8A022-E101-4EF3-B0E9-37A04DE8B1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D6B9A-F860-4F43-AF7A-C965F1FA138B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8A022-E101-4EF3-B0E9-37A04DE8B1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D6B9A-F860-4F43-AF7A-C965F1FA138B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8A022-E101-4EF3-B0E9-37A04DE8B1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D6B9A-F860-4F43-AF7A-C965F1FA138B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8A022-E101-4EF3-B0E9-37A04DE8B1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D6B9A-F860-4F43-AF7A-C965F1FA138B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8A022-E101-4EF3-B0E9-37A04DE8B1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D6B9A-F860-4F43-AF7A-C965F1FA138B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8A022-E101-4EF3-B0E9-37A04DE8B1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D6B9A-F860-4F43-AF7A-C965F1FA138B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8A022-E101-4EF3-B0E9-37A04DE8B1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4D6B9A-F860-4F43-AF7A-C965F1FA138B}" type="datetimeFigureOut">
              <a:rPr lang="ru-RU" smtClean="0"/>
              <a:pPr/>
              <a:t>22.11.2020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58A022-E101-4EF3-B0E9-37A04DE8B12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Я\Desktop\006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94" y="-1957"/>
            <a:ext cx="9143506" cy="6859957"/>
          </a:xfrm>
          <a:prstGeom prst="rect">
            <a:avLst/>
          </a:prstGeom>
          <a:noFill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536" y="332656"/>
            <a:ext cx="8172400" cy="612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Я\Desktop\006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955"/>
            <a:ext cx="9144000" cy="6860326"/>
          </a:xfrm>
          <a:prstGeom prst="rect">
            <a:avLst/>
          </a:prstGeom>
          <a:noFill/>
        </p:spPr>
      </p:pic>
      <p:pic>
        <p:nvPicPr>
          <p:cNvPr id="10242" name="Picture 2" descr="C:\Users\Я\Desktop\64812995_3880742_large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71688" y="95250"/>
            <a:ext cx="5000625" cy="6667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Я\Desktop\006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955"/>
            <a:ext cx="9144000" cy="6860326"/>
          </a:xfrm>
          <a:prstGeom prst="rect">
            <a:avLst/>
          </a:prstGeom>
          <a:noFill/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1052736"/>
            <a:ext cx="8748017" cy="48600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Я\Desktop\006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955"/>
            <a:ext cx="9144000" cy="68603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Я\Desktop\006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94" y="-1957"/>
            <a:ext cx="9143506" cy="6859957"/>
          </a:xfrm>
          <a:prstGeom prst="rect">
            <a:avLst/>
          </a:prstGeom>
          <a:noFill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476672"/>
            <a:ext cx="8711945" cy="5804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Я\Desktop\006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955"/>
            <a:ext cx="9144000" cy="6860326"/>
          </a:xfrm>
          <a:prstGeom prst="rect">
            <a:avLst/>
          </a:prstGeom>
          <a:noFill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1052736"/>
            <a:ext cx="8526495" cy="42926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Я\Desktop\006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955"/>
            <a:ext cx="9144000" cy="6860326"/>
          </a:xfrm>
          <a:prstGeom prst="rect">
            <a:avLst/>
          </a:prstGeom>
          <a:noFill/>
        </p:spPr>
      </p:pic>
      <p:pic>
        <p:nvPicPr>
          <p:cNvPr id="4098" name="Picture 2" descr="C:\Users\Я\Desktop\виды-юверных-камней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47664" y="260648"/>
            <a:ext cx="5801968" cy="6251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Я\Desktop\006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955"/>
            <a:ext cx="9144000" cy="6860326"/>
          </a:xfrm>
          <a:prstGeom prst="rect">
            <a:avLst/>
          </a:prstGeom>
          <a:noFill/>
        </p:spPr>
      </p:pic>
      <p:pic>
        <p:nvPicPr>
          <p:cNvPr id="5122" name="Picture 2" descr="C:\Users\Я\Desktop\intereryi-zagorodnyih-domov-i-kottedzhey-foto-nestandartnyih-dizaynerskih-resheniy-1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3364" y="620689"/>
            <a:ext cx="8527742" cy="56886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Я\Desktop\006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955"/>
            <a:ext cx="9144000" cy="6860326"/>
          </a:xfrm>
          <a:prstGeom prst="rect">
            <a:avLst/>
          </a:prstGeom>
          <a:noFill/>
        </p:spPr>
      </p:pic>
      <p:pic>
        <p:nvPicPr>
          <p:cNvPr id="6146" name="Picture 2" descr="C:\Users\Я\Desktop\249387-svetik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188640"/>
            <a:ext cx="8640960" cy="64807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Я\Desktop\006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955"/>
            <a:ext cx="9144000" cy="6860326"/>
          </a:xfrm>
          <a:prstGeom prst="rect">
            <a:avLst/>
          </a:prstGeom>
          <a:noFill/>
        </p:spPr>
      </p:pic>
      <p:pic>
        <p:nvPicPr>
          <p:cNvPr id="7170" name="Picture 2" descr="C:\Users\Я\Desktop\0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332656"/>
            <a:ext cx="8333184" cy="62498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Я\Desktop\006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955"/>
            <a:ext cx="9144000" cy="6860326"/>
          </a:xfrm>
          <a:prstGeom prst="rect">
            <a:avLst/>
          </a:prstGeom>
          <a:noFill/>
        </p:spPr>
      </p:pic>
      <p:pic>
        <p:nvPicPr>
          <p:cNvPr id="8194" name="Picture 2" descr="C:\Users\Я\Desktop\6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548680"/>
            <a:ext cx="8640960" cy="57606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Я\Desktop\006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955"/>
            <a:ext cx="9144000" cy="6860326"/>
          </a:xfrm>
          <a:prstGeom prst="rect">
            <a:avLst/>
          </a:prstGeom>
          <a:noFill/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63180" y="188640"/>
            <a:ext cx="4860540" cy="6480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0</Words>
  <Application>Microsoft Office PowerPoint</Application>
  <PresentationFormat>Экран (4:3)</PresentationFormat>
  <Paragraphs>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RePack by SPecialiST</dc:creator>
  <cp:lastModifiedBy>RePack by SPecialiST</cp:lastModifiedBy>
  <cp:revision>3</cp:revision>
  <dcterms:created xsi:type="dcterms:W3CDTF">2018-11-15T09:51:14Z</dcterms:created>
  <dcterms:modified xsi:type="dcterms:W3CDTF">2020-11-22T13:23:44Z</dcterms:modified>
</cp:coreProperties>
</file>