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587BA22-EC5F-4003-BF6B-8BDCEDB748F5}" type="datetimeFigureOut">
              <a:rPr lang="ru-RU" smtClean="0"/>
              <a:t>30.08.2018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391E9DE-9B1F-46D5-9EE3-7CC89E29D0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7128792" cy="13480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«Обучение работе </a:t>
            </a:r>
            <a:br>
              <a:rPr lang="ru-RU" dirty="0" smtClean="0"/>
            </a:br>
            <a:r>
              <a:rPr lang="ru-RU" dirty="0" smtClean="0"/>
              <a:t>в команде»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77072"/>
            <a:ext cx="6440760" cy="1601191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Участники проекта: </a:t>
            </a:r>
          </a:p>
          <a:p>
            <a:pPr algn="r"/>
            <a:r>
              <a:rPr lang="ru-RU" dirty="0" smtClean="0"/>
              <a:t>Голубничая И.В. и 8-В класс</a:t>
            </a:r>
          </a:p>
          <a:p>
            <a:pPr algn="r"/>
            <a:r>
              <a:rPr lang="ru-RU" dirty="0" smtClean="0"/>
              <a:t>Куленкова Г.В. и 2-Б класс</a:t>
            </a:r>
          </a:p>
          <a:p>
            <a:pPr algn="r"/>
            <a:r>
              <a:rPr lang="ru-RU" dirty="0" smtClean="0"/>
              <a:t>Сереброва Д.А. и 4-В класс</a:t>
            </a:r>
          </a:p>
          <a:p>
            <a:pPr algn="r"/>
            <a:r>
              <a:rPr lang="ru-RU" dirty="0" smtClean="0"/>
              <a:t>Лебедева Н.Н. и 3-А класс</a:t>
            </a:r>
          </a:p>
          <a:p>
            <a:pPr algn="r"/>
            <a:r>
              <a:rPr lang="ru-RU" dirty="0" smtClean="0"/>
              <a:t>и Капитанова М.М.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472804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«Собраться вместе есть начало.</a:t>
            </a:r>
          </a:p>
          <a:p>
            <a:pPr algn="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Держаться вместе есть прогресс.</a:t>
            </a:r>
          </a:p>
          <a:p>
            <a:pPr algn="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Работать вместе есть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успех»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Генри Форд</a:t>
            </a:r>
          </a:p>
        </p:txBody>
      </p:sp>
      <p:pic>
        <p:nvPicPr>
          <p:cNvPr id="1026" name="Picture 2" descr="http://ulfire.com.au/wp-content/uploads/2014/09/worksha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72804"/>
            <a:ext cx="3960439" cy="321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8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958781" y="4635454"/>
            <a:ext cx="2358380" cy="64536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86401" y="2057661"/>
            <a:ext cx="2358380" cy="64536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79170" y="2107787"/>
            <a:ext cx="2304256" cy="64633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79170" y="4690492"/>
            <a:ext cx="2358380" cy="64536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 проекта 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8696"/>
            <a:ext cx="6985149" cy="642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Требования современной жизни к человеку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ÑÐµÐ»Ð¾Ð²ÐµÐº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18666"/>
            <a:ext cx="3238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58781" y="46344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Самостоятельно </a:t>
            </a:r>
            <a:endParaRPr lang="en-US" dirty="0" smtClean="0"/>
          </a:p>
          <a:p>
            <a:r>
              <a:rPr lang="ru-RU" dirty="0" smtClean="0"/>
              <a:t>принимать решения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9170" y="4690492"/>
            <a:ext cx="2108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Ставить и решать</a:t>
            </a:r>
            <a:endParaRPr lang="en-US" dirty="0" smtClean="0"/>
          </a:p>
          <a:p>
            <a:r>
              <a:rPr lang="ru-RU" dirty="0" smtClean="0"/>
              <a:t> новые задачи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9170" y="2107787"/>
            <a:ext cx="2450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пособный работать</a:t>
            </a:r>
            <a:endParaRPr lang="en-US" dirty="0" smtClean="0"/>
          </a:p>
          <a:p>
            <a:r>
              <a:rPr lang="ru-RU" dirty="0" smtClean="0"/>
              <a:t> в команде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42459" y="2065426"/>
            <a:ext cx="2129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Умеющий быстро </a:t>
            </a:r>
            <a:endParaRPr lang="en-US" dirty="0" smtClean="0"/>
          </a:p>
          <a:p>
            <a:r>
              <a:rPr lang="ru-RU" dirty="0" smtClean="0"/>
              <a:t>перестраиваться</a:t>
            </a:r>
          </a:p>
        </p:txBody>
      </p:sp>
    </p:spTree>
    <p:extLst>
      <p:ext uri="{BB962C8B-B14F-4D97-AF65-F5344CB8AC3E}">
        <p14:creationId xmlns:p14="http://schemas.microsoft.com/office/powerpoint/2010/main" val="243498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965245" cy="1202485"/>
          </a:xfrm>
        </p:spPr>
        <p:txBody>
          <a:bodyPr/>
          <a:lstStyle/>
          <a:p>
            <a:r>
              <a:rPr lang="ru-RU" dirty="0" smtClean="0"/>
              <a:t>Цель</a:t>
            </a:r>
            <a:r>
              <a:rPr lang="en-US" dirty="0" smtClean="0"/>
              <a:t>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36038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400" dirty="0" smtClean="0"/>
              <a:t>Научить </a:t>
            </a:r>
            <a:r>
              <a:rPr lang="ru-RU" sz="3400" dirty="0"/>
              <a:t>детей работать в </a:t>
            </a:r>
            <a:r>
              <a:rPr lang="ru-RU" sz="3400" dirty="0" smtClean="0"/>
              <a:t>команде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2052" name="Picture 4" descr="ÐÐ°ÑÑÐ¸Ð½ÐºÐ¸ Ð¿Ð¾ Ð·Ð°Ð¿ÑÐ¾ÑÑ ÐºÐ¾Ð¼Ð°Ð½Ð´Ð° ÑÑÐµÐ½Ð¸ÐºÐ¾Ð²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392488" cy="39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89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7547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Ключевые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700808"/>
            <a:ext cx="7560840" cy="36038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+mj-lt"/>
              </a:rPr>
              <a:t>Командообразование – процесс создания команды </a:t>
            </a:r>
            <a:r>
              <a:rPr lang="ru-RU" sz="2200" b="1" dirty="0" smtClean="0">
                <a:latin typeface="+mj-lt"/>
              </a:rPr>
              <a:t>(естественный и целенаправленный).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+mj-lt"/>
              </a:rPr>
              <a:t>Команда.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+mj-lt"/>
              </a:rPr>
              <a:t>Роли в команде.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AutoShape 2" descr="https://imgp.golos.io/0x0/http:/i.imgur.com/a8oWuu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3789040"/>
            <a:ext cx="7272808" cy="2232247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013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2"/>
            <a:ext cx="5328591" cy="1202485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Преимущества работы </a:t>
            </a:r>
            <a:br>
              <a:rPr lang="ru-RU" sz="3500" dirty="0" smtClean="0"/>
            </a:br>
            <a:r>
              <a:rPr lang="ru-RU" sz="3500" dirty="0" smtClean="0"/>
              <a:t>в команде</a:t>
            </a:r>
            <a:endParaRPr lang="ru-RU" sz="3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5023" y="2492895"/>
            <a:ext cx="7221393" cy="360040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+mj-lt"/>
              </a:rPr>
              <a:t>Команда достигает больших результатов, чем отдельные её члены.</a:t>
            </a:r>
          </a:p>
          <a:p>
            <a:r>
              <a:rPr lang="ru-RU" dirty="0" smtClean="0">
                <a:latin typeface="+mj-lt"/>
              </a:rPr>
              <a:t>Работа в команде способствует выдвижению новых идей и предложений.</a:t>
            </a:r>
          </a:p>
          <a:p>
            <a:r>
              <a:rPr lang="ru-RU" dirty="0" smtClean="0">
                <a:latin typeface="+mj-lt"/>
              </a:rPr>
              <a:t>Позволяет увидеть другую точку зрения на происходящие события. </a:t>
            </a:r>
          </a:p>
          <a:p>
            <a:r>
              <a:rPr lang="ru-RU" dirty="0" smtClean="0">
                <a:latin typeface="+mj-lt"/>
              </a:rPr>
              <a:t>Снижает риск принятия непродуманных решений.</a:t>
            </a:r>
          </a:p>
          <a:p>
            <a:r>
              <a:rPr lang="ru-RU" dirty="0" smtClean="0">
                <a:latin typeface="+mj-lt"/>
              </a:rPr>
              <a:t>Способствует повышению взаимопонимания.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i.ytimg.com/vi/9yjwhlgE21I/hq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7" b="7410"/>
          <a:stretch/>
        </p:blipFill>
        <p:spPr bwMode="auto">
          <a:xfrm>
            <a:off x="6055479" y="853108"/>
            <a:ext cx="2242922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43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836712"/>
            <a:ext cx="6964362" cy="1201737"/>
          </a:xfrm>
        </p:spPr>
        <p:txBody>
          <a:bodyPr>
            <a:normAutofit fontScale="90000"/>
          </a:bodyPr>
          <a:lstStyle/>
          <a:p>
            <a:r>
              <a:rPr lang="ru-RU" dirty="0"/>
              <a:t>Факторы эффективной </a:t>
            </a:r>
            <a:r>
              <a:rPr lang="ru-RU" dirty="0" smtClean="0"/>
              <a:t>работы команды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76872"/>
            <a:ext cx="69643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- Размер </a:t>
            </a:r>
            <a:r>
              <a:rPr lang="ru-RU" sz="2400" dirty="0">
                <a:latin typeface="+mj-lt"/>
              </a:rPr>
              <a:t>команды – оптимальное количество членов команды 5-7 человек. </a:t>
            </a:r>
          </a:p>
          <a:p>
            <a:r>
              <a:rPr lang="ru-RU" sz="2400" dirty="0" smtClean="0">
                <a:latin typeface="+mj-lt"/>
              </a:rPr>
              <a:t>- Сплоченность </a:t>
            </a:r>
            <a:r>
              <a:rPr lang="ru-RU" sz="2400" dirty="0">
                <a:latin typeface="+mj-lt"/>
              </a:rPr>
              <a:t>команды. </a:t>
            </a:r>
          </a:p>
          <a:p>
            <a:r>
              <a:rPr lang="ru-RU" sz="2400" dirty="0" smtClean="0">
                <a:latin typeface="+mj-lt"/>
              </a:rPr>
              <a:t>- Нормы</a:t>
            </a:r>
            <a:r>
              <a:rPr lang="ru-RU" sz="2400" dirty="0">
                <a:latin typeface="+mj-lt"/>
              </a:rPr>
              <a:t>, принятые в команде.</a:t>
            </a:r>
          </a:p>
          <a:p>
            <a:r>
              <a:rPr lang="ru-RU" sz="2400" dirty="0" smtClean="0">
                <a:latin typeface="+mj-lt"/>
              </a:rPr>
              <a:t>- Ресурсы</a:t>
            </a:r>
            <a:r>
              <a:rPr lang="ru-RU" sz="2400" dirty="0">
                <a:latin typeface="+mj-lt"/>
              </a:rPr>
              <a:t>.</a:t>
            </a:r>
          </a:p>
        </p:txBody>
      </p:sp>
      <p:pic>
        <p:nvPicPr>
          <p:cNvPr id="5" name="Picture 6" descr="https://ds03.infourok.ru/uploads/ex/0360/00040e87-39a5d40c/img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5064"/>
            <a:ext cx="3816424" cy="2088231"/>
          </a:xfrm>
          <a:prstGeom prst="rect">
            <a:avLst/>
          </a:prstGeom>
          <a:noFill/>
          <a:effectLst>
            <a:softEdge rad="12700"/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36904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817582"/>
            <a:ext cx="4392488" cy="120248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Этапы работы </a:t>
            </a:r>
            <a:br>
              <a:rPr lang="ru-RU" sz="3200" dirty="0" smtClean="0"/>
            </a:br>
            <a:r>
              <a:rPr lang="ru-RU" sz="3200" dirty="0" smtClean="0"/>
              <a:t>над проектом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20888"/>
            <a:ext cx="7128793" cy="36038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Погружение участников проекта в проблему.</a:t>
            </a:r>
          </a:p>
          <a:p>
            <a:r>
              <a:rPr lang="ru-RU" dirty="0" smtClean="0">
                <a:latin typeface="+mj-lt"/>
              </a:rPr>
              <a:t>Выбор тем и работа над различными </a:t>
            </a:r>
            <a:r>
              <a:rPr lang="ru-RU" dirty="0" smtClean="0">
                <a:latin typeface="+mj-lt"/>
              </a:rPr>
              <a:t>проектами (</a:t>
            </a:r>
            <a:r>
              <a:rPr lang="ru-RU" dirty="0" smtClean="0">
                <a:latin typeface="+mj-lt"/>
              </a:rPr>
              <a:t>учебные, социальные).</a:t>
            </a:r>
          </a:p>
          <a:p>
            <a:r>
              <a:rPr lang="ru-RU" dirty="0" smtClean="0">
                <a:latin typeface="+mj-lt"/>
              </a:rPr>
              <a:t>Мастер-классы. </a:t>
            </a:r>
          </a:p>
          <a:p>
            <a:r>
              <a:rPr lang="ru-RU" dirty="0" smtClean="0">
                <a:latin typeface="+mj-lt"/>
              </a:rPr>
              <a:t>Презентации проектов.</a:t>
            </a:r>
          </a:p>
          <a:p>
            <a:r>
              <a:rPr lang="ru-RU" dirty="0" smtClean="0">
                <a:latin typeface="+mj-lt"/>
              </a:rPr>
              <a:t>Анализ системы работы в команде.</a:t>
            </a:r>
          </a:p>
          <a:p>
            <a:r>
              <a:rPr lang="ru-RU" dirty="0" smtClean="0">
                <a:latin typeface="+mj-lt"/>
              </a:rPr>
              <a:t>Составление программы по обучению работе в командах.</a:t>
            </a:r>
            <a:endParaRPr lang="ru-RU" dirty="0">
              <a:latin typeface="+mj-lt"/>
            </a:endParaRPr>
          </a:p>
        </p:txBody>
      </p:sp>
      <p:pic>
        <p:nvPicPr>
          <p:cNvPr id="5126" name="Picture 6" descr="http://www.towave.ru/sites/default/files/imagecache/original/wysiwyg_imageupload/user-12/Blo%3D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739906"/>
            <a:ext cx="2808312" cy="15896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75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196752"/>
            <a:ext cx="54006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+mj-lt"/>
              </a:rPr>
              <a:t>СПАСИБО </a:t>
            </a:r>
          </a:p>
          <a:p>
            <a:pPr algn="ctr"/>
            <a:r>
              <a:rPr lang="ru-RU" sz="6000" b="1" dirty="0" smtClean="0">
                <a:latin typeface="+mj-lt"/>
              </a:rPr>
              <a:t>ЗА ВНИМАНИЕ!</a:t>
            </a:r>
            <a:endParaRPr lang="ru-RU" sz="6000" b="1" dirty="0">
              <a:latin typeface="+mj-lt"/>
            </a:endParaRPr>
          </a:p>
        </p:txBody>
      </p:sp>
      <p:pic>
        <p:nvPicPr>
          <p:cNvPr id="5" name="Picture 2" descr="http://ulfire.com.au/wp-content/uploads/2014/09/worksha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89040"/>
            <a:ext cx="2781163" cy="225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ytimg.com/vi/9yjwhlgE21I/hq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7" b="7410"/>
          <a:stretch/>
        </p:blipFill>
        <p:spPr bwMode="auto">
          <a:xfrm>
            <a:off x="971600" y="894225"/>
            <a:ext cx="2448272" cy="192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ds03.infourok.ru/uploads/ex/0360/00040e87-39a5d40c/img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05064"/>
            <a:ext cx="2952328" cy="2088231"/>
          </a:xfrm>
          <a:prstGeom prst="rect">
            <a:avLst/>
          </a:prstGeom>
          <a:solidFill>
            <a:srgbClr val="EAEAEA"/>
          </a:solidFill>
          <a:effectLst>
            <a:softEdge rad="12700"/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270609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287</TotalTime>
  <Words>215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Проект «Обучение работе  в команде»</vt:lpstr>
      <vt:lpstr>Актуальность проекта  </vt:lpstr>
      <vt:lpstr>Цель проекта</vt:lpstr>
      <vt:lpstr>Ключевые понятия</vt:lpstr>
      <vt:lpstr>Преимущества работы  в команде</vt:lpstr>
      <vt:lpstr>Факторы эффективной работы команды</vt:lpstr>
      <vt:lpstr>Этапы работы  над проектом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«Обучение работе в команде»</dc:title>
  <dc:creator>RePack by Diakov</dc:creator>
  <cp:lastModifiedBy>IRINA</cp:lastModifiedBy>
  <cp:revision>17</cp:revision>
  <dcterms:created xsi:type="dcterms:W3CDTF">2018-08-27T17:26:43Z</dcterms:created>
  <dcterms:modified xsi:type="dcterms:W3CDTF">2018-08-30T14:15:02Z</dcterms:modified>
</cp:coreProperties>
</file>