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82" r:id="rId2"/>
    <p:sldId id="269" r:id="rId3"/>
    <p:sldId id="258" r:id="rId4"/>
    <p:sldId id="271" r:id="rId5"/>
    <p:sldId id="273" r:id="rId6"/>
    <p:sldId id="285" r:id="rId7"/>
    <p:sldId id="286" r:id="rId8"/>
    <p:sldId id="272" r:id="rId9"/>
    <p:sldId id="274" r:id="rId10"/>
    <p:sldId id="275" r:id="rId11"/>
    <p:sldId id="276" r:id="rId12"/>
    <p:sldId id="287" r:id="rId13"/>
    <p:sldId id="288" r:id="rId14"/>
    <p:sldId id="277" r:id="rId15"/>
    <p:sldId id="290" r:id="rId16"/>
    <p:sldId id="278" r:id="rId17"/>
    <p:sldId id="262" r:id="rId18"/>
    <p:sldId id="26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6955182-E9C3-4FA6-B3BB-FBC8BA419ABA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4A7A399-3807-4A1B-9512-FC756F554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50115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C181F-4F17-4A22-B11C-57C93FFC6793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579DE-7509-4985-A33E-F97FE7A97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9AB9B-C237-4DAF-9BFA-F62D1648A95F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388EA-35E6-4AB4-B92E-2AEB07005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47D31-DB6D-4419-8B01-B81B8DB96B90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7E840-B813-4A06-9748-39D89377E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B4174-C65B-426E-99D5-97FA45D54CCA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35924-ACD8-498F-B88C-891E97F1E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D5F4B-380C-4678-89EC-F858B351007E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51521-42CC-47D1-B733-D8C81D91B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CBA42-FD6A-4AE4-8ACB-E7316E9AB02E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CCD2-BE28-43E0-9993-A03CFA324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DC859-5636-41F6-8734-33A17873376B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35AC2-F788-44E4-B9CF-5CF6A3377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EF226-32C4-442F-BCBD-9AB4305377A3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87E46-08DA-4529-A48B-E87053E2D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A1E06-B906-4141-9CFF-FCD8DADDC28A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30F44-D82A-4471-9CE3-DC2A13C35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A5F9D-9E7D-44C5-B07C-6DC70A6DEB60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552FD-8663-46E9-9011-22B4CC46D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FED49-24DE-40E9-A94E-2A4FF35572E7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728DD-F6A2-4B6C-BF5A-5AA46746A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7AE3D7-FCBB-4810-B460-AE17BB9A155D}" type="datetime1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8979BA-6D88-49CA-9DB2-0FD23CFE2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200485"/>
            <a:ext cx="59629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связной речи 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использованием серии сюжетных картин в среднем дошкольном возрасте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5445224"/>
            <a:ext cx="43497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Корабельникова М.А.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2204864"/>
            <a:ext cx="2725737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dmin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404" y="4043680"/>
            <a:ext cx="3429000" cy="2047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43930828"/>
      </p:ext>
    </p:extLst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 Беседа (диалог) (например, по картинке).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6" name="Содержимое 5" descr="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428736"/>
            <a:ext cx="600079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7267154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Составление описательного рассказа (например, по схеме).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" name="Содержимое 5" descr="2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692948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6697292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Составление рассказа по серии сюжетных картинок.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1026" name="Picture 2" descr="C:\Users\1\Desktop\93410993_Risunok__10_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3643338" cy="4964315"/>
          </a:xfrm>
          <a:prstGeom prst="rect">
            <a:avLst/>
          </a:prstGeom>
          <a:noFill/>
        </p:spPr>
      </p:pic>
      <p:pic>
        <p:nvPicPr>
          <p:cNvPr id="1027" name="Picture 3" descr="C:\Users\1\Desktop\93409398_Risunok__40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1"/>
            <a:ext cx="3524257" cy="478340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500066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6. 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Составление рассказа по сюжетной картине.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Пересказ рассказа или сказки</a:t>
            </a:r>
            <a:r>
              <a:rPr lang="ru-RU" sz="3200" i="1" dirty="0" smtClean="0"/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6" name="Содержимое 5" descr="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14554"/>
            <a:ext cx="764386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картины должно быть интересным, понятным, воспитывающим положительное отношение к окружающему; </a:t>
            </a: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картина 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должна быть высокохудожественной: изображения персонажей, животных и других объектов должны быть реалистическими; </a:t>
            </a: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картина должна быть доступна не только по содержанию, но и по изображению. </a:t>
            </a: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должно быть картин с чрезмерным нагромождением деталей, иначе дети отвлекаются от главного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 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024230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Этапы работы над проектом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I</a:t>
            </a:r>
            <a:r>
              <a:rPr lang="ru-RU" b="1" dirty="0" smtClean="0">
                <a:solidFill>
                  <a:srgbClr val="002060"/>
                </a:solidFill>
              </a:rPr>
              <a:t> этап – погружение в проект;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II</a:t>
            </a:r>
            <a:r>
              <a:rPr lang="ru-RU" b="1" dirty="0" smtClean="0">
                <a:solidFill>
                  <a:srgbClr val="002060"/>
                </a:solidFill>
              </a:rPr>
              <a:t> этап –планирование деятельности;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III</a:t>
            </a:r>
            <a:r>
              <a:rPr lang="ru-RU" b="1" dirty="0" smtClean="0">
                <a:solidFill>
                  <a:srgbClr val="002060"/>
                </a:solidFill>
              </a:rPr>
              <a:t> этап – осуществление деятельности по решению проблемы;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IV </a:t>
            </a:r>
            <a:r>
              <a:rPr lang="ru-RU" b="1" dirty="0" smtClean="0">
                <a:solidFill>
                  <a:srgbClr val="002060"/>
                </a:solidFill>
              </a:rPr>
              <a:t>этап – презентация результатов;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V </a:t>
            </a:r>
            <a:r>
              <a:rPr lang="ru-RU" b="1" dirty="0" smtClean="0">
                <a:solidFill>
                  <a:srgbClr val="002060"/>
                </a:solidFill>
              </a:rPr>
              <a:t>этап – оценка результатов и процесса проектной деятельности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804" y="571480"/>
            <a:ext cx="8229600" cy="35719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928670"/>
            <a:ext cx="7829576" cy="5357849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реализации проекта «Развитие связной речи  с использованием серий сюжетных картин в среднем дошкольном возрасте» были решены следующие задачи: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изучена информацию по развитию связной речи дошкольников среднего возраста;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создан проект на тему «Развитие связной речи  с использованием серий сюжетных картин в среднем дошкольном возрасте»;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данный проект реализован в средней группе «Подсолнушки» при помощи родителей;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создан альбом по развитию связной речи  детей среднего дошкольного возраста «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Речевичок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в котором  размещены серии сюжетных картин, подобранные с помощью родителей и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соответствущие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темам календарно- тематического плана на зимние месяцы;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проведен показ открытого НОД по развитию речи с использованием серии сюжетных картин.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82428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4914"/>
            <a:ext cx="8856984" cy="6743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4A1E06-B906-4141-9CFF-FCD8DADDC28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830F44-D82A-4471-9CE3-DC2A13C35CC2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908720"/>
            <a:ext cx="5976664" cy="12833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Спасибо за внимание</a:t>
            </a:r>
            <a:endParaRPr lang="ru-RU" sz="5400" b="1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4098" name="Picture 2" descr="C:\Users\Admin\Desktop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293" y="2492896"/>
            <a:ext cx="5019675" cy="3960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532859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удивительное сильное средство,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нужно иметь много ума, чтобы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пользоваться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им»</a:t>
            </a:r>
            <a:b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                            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Г. Гегель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582228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8286808" cy="60956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endParaRPr lang="ru-RU" sz="2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ru-RU" sz="2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связной речи  детей среднего дошкольного возраста через обучение составления рассказа по серии сюжетных картин. 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1800" dirty="0" smtClean="0">
                <a:sym typeface="Wingdings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Изучить информацию по развитию связной речи дошкольников среднего возраста.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Создать проект «Развитие связной речи  с использованием серий сюжетных картин в среднем дошкольном возрасте».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Реализовать данный проект в средней группе «Подсолнушки» при помощи родителей (учить детей составлять рассказы по серии сюжетных картин, собранных во время проекта).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Создать альбом по развитию связной речи  детей среднего дошкольного возраста «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Речевичок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в котором будут размещены серии сюжетных картин, подобранные с помощью родителей и соответствующие темам календарно- тематического плана на зимние месяцы.</a:t>
            </a:r>
          </a:p>
          <a:p>
            <a:pPr>
              <a:buNone/>
            </a:pPr>
            <a:endParaRPr lang="ru-RU" sz="24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3826768" cy="568863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Связная речь -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высшая форма речи, мыслительной деятельности, которая определяет уровень речевого и умственного развития ребенка.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908720"/>
            <a:ext cx="4402832" cy="4713387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Именно в связной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речи реализуется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основная,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коммуникативная,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функция языка и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речи.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60654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472608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Овладение родным языком является важнейшим условием успешности ребенка в социальном и интеллектуальном 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развитии,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 также в освоении детских видов деятельности и творчества.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Рассказывание по серии сюжетных картин является одним из компонентов развития связной речи.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969629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Проблема</a:t>
            </a:r>
            <a:endParaRPr lang="ru-RU" sz="4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400" dirty="0" smtClean="0"/>
              <a:t>   </a:t>
            </a:r>
            <a:r>
              <a:rPr lang="ru-RU" sz="4400" dirty="0" smtClean="0">
                <a:solidFill>
                  <a:srgbClr val="002060"/>
                </a:solidFill>
              </a:rPr>
              <a:t>На сегодняшний день остро стоит проблема задержки речевого развития у детей. Поэтому важной  задачей является развитие связной речи.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мнению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Е.А.Смирновой  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О.С.Ушаковой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важным средством  в развитии  связной речи  дошкольников является серия сюжетных картин. Ими были  обоснованы  и  раскрыты  возможности использования серии сюжетных картин в развитии монологической  речи.</a:t>
            </a:r>
          </a:p>
          <a:p>
            <a:endParaRPr lang="ru-RU" sz="3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Одним из необходимых условий развития грамотной связной речи ребенка, которая развивается с момента рождения на протяжении всего дошкольного периода, а затем и школьного возраста,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является наглядность.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Великий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педагог </a:t>
            </a:r>
            <a:r>
              <a:rPr lang="ru-RU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К. Д. Ушинский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обосновал </a:t>
            </a:r>
            <a:r>
              <a:rPr lang="ru-RU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ценность картинок тем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 изображение возбуждает мысль ребенка и вызывает выражение этой мысли в «самостоятельном слове».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879437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71472" y="357167"/>
            <a:ext cx="8143932" cy="607223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Приёмы работы по формированию связной речи.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 с ребёнком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 использованием красочных картинок, выразительной интонации, мимики, жестов.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2. 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рассказов или сказок.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Взрослый может задать вопросы по содержанию рассказа для выяснения понимания ребёнком причинно-следственных связей (Почему это случилось? Кто в этом виноват? Правильно ли он поступил? и т.д.) О понимании смысла рассказа свидетельствует также умение пересказать его своими словами.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4868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926022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1">
  <a:themeElements>
    <a:clrScheme name="Другая 50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1</Template>
  <TotalTime>881</TotalTime>
  <Words>509</Words>
  <Application>Microsoft Office PowerPoint</Application>
  <PresentationFormat>Экран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Праздник детский 1</vt:lpstr>
      <vt:lpstr>Слайд 1</vt:lpstr>
      <vt:lpstr> «Речь –  это  удивительное сильное средство,   но нужно иметь много ума, чтобы   пользоваться им»                                                                                                             Г. Гегель </vt:lpstr>
      <vt:lpstr>Слайд 3</vt:lpstr>
      <vt:lpstr>Связная речь - высшая форма речи, мыслительной деятельности, которая определяет уровень речевого и умственного развития ребенка.</vt:lpstr>
      <vt:lpstr>Актуальность. Овладение родным языком является важнейшим условием успешности ребенка в социальном и интеллектуальном развитии, а также в освоении детских видов деятельности и творчества. Рассказывание по серии сюжетных картин является одним из компонентов развития связной речи.  </vt:lpstr>
      <vt:lpstr>Слайд 6</vt:lpstr>
      <vt:lpstr>Слайд 7</vt:lpstr>
      <vt:lpstr>Слайд 8</vt:lpstr>
      <vt:lpstr>Слайд 9</vt:lpstr>
      <vt:lpstr>3. Беседа (диалог) (например, по картинке). </vt:lpstr>
      <vt:lpstr>4. Составление описательного рассказа (например, по схеме).</vt:lpstr>
      <vt:lpstr>5. Составление рассказа по серии сюжетных картинок.</vt:lpstr>
      <vt:lpstr>6. Составление рассказа по сюжетной картине. 7. Пересказ рассказа или сказки.  </vt:lpstr>
      <vt:lpstr> </vt:lpstr>
      <vt:lpstr>Этапы работы над проектом </vt:lpstr>
      <vt:lpstr>ЗАКЛЮЧЕНИЕ  </vt:lpstr>
      <vt:lpstr>Слайд 17</vt:lpstr>
      <vt:lpstr>Слайд 18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Acer Customer</dc:creator>
  <dc:description>http://aida.ucoz.ru</dc:description>
  <cp:lastModifiedBy>Мария</cp:lastModifiedBy>
  <cp:revision>70</cp:revision>
  <dcterms:created xsi:type="dcterms:W3CDTF">2013-10-24T08:40:01Z</dcterms:created>
  <dcterms:modified xsi:type="dcterms:W3CDTF">2019-11-20T10:52:04Z</dcterms:modified>
  <cp:category>шаблоны к Powerpoint</cp:category>
</cp:coreProperties>
</file>