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7C707-4033-4EFE-9F79-6A2CB43345B6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BE6E7-3BBA-4B9C-BC1F-2D031C2D1E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0505-B7BF-4C87-9574-67EB02E01DDF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F0C30-8035-4CC4-96F2-655A94341AD5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3079B-A1A4-4CF4-B9EB-05A16DD8937B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7C584-BE80-48A8-8E8F-65DB8E66A849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65500-EAAC-474A-8FA5-5F84975CE3AC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AC5FA-2C22-445C-BC8A-55C25B5BD350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5FED0-4E8A-4B0C-A7B6-5C36272F470C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E9E04-B9D0-4A1E-88D3-5FE7B2750609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FB7FE-7E1E-4FDE-B6D9-0D426B616B22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0547E-7DC1-4541-8067-C7C2374BAF26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60464-86FF-40FC-A55C-C04B96F96882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9E0EA-7D9A-469D-A548-ACD0CF97F94C}" type="datetime1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2743218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Растения 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286256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Урок окружающего мира, 1 класс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Автор – составитель учитель 1 кв. категории Наумова Н.А.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Что общего у разных растений?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1374979_html_1ea9e364.png"/>
          <p:cNvPicPr>
            <a:picLocks noGrp="1" noChangeAspect="1"/>
          </p:cNvPicPr>
          <p:nvPr>
            <p:ph idx="1"/>
          </p:nvPr>
        </p:nvPicPr>
        <p:blipFill>
          <a:blip r:embed="rId2"/>
          <a:srcRect l="15627" r="12488"/>
          <a:stretch>
            <a:fillRect/>
          </a:stretch>
        </p:blipFill>
        <p:spPr>
          <a:xfrm>
            <a:off x="214282" y="1357298"/>
            <a:ext cx="2428892" cy="4572032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5" name="Рисунок 4" descr="мур 1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5072074"/>
            <a:ext cx="1214446" cy="1785926"/>
          </a:xfrm>
          <a:prstGeom prst="rect">
            <a:avLst/>
          </a:prstGeom>
        </p:spPr>
      </p:pic>
      <p:grpSp>
        <p:nvGrpSpPr>
          <p:cNvPr id="42" name="Группа 41"/>
          <p:cNvGrpSpPr/>
          <p:nvPr/>
        </p:nvGrpSpPr>
        <p:grpSpPr>
          <a:xfrm>
            <a:off x="2285984" y="3143248"/>
            <a:ext cx="3786214" cy="523220"/>
            <a:chOff x="2285984" y="3143248"/>
            <a:chExt cx="3786214" cy="523220"/>
          </a:xfrm>
        </p:grpSpPr>
        <p:sp>
          <p:nvSpPr>
            <p:cNvPr id="10" name="TextBox 9"/>
            <p:cNvSpPr txBox="1"/>
            <p:nvPr/>
          </p:nvSpPr>
          <p:spPr>
            <a:xfrm>
              <a:off x="3500430" y="3143248"/>
              <a:ext cx="128588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FF0000"/>
                  </a:solidFill>
                </a:rPr>
                <a:t>листок</a:t>
              </a:r>
              <a:endParaRPr lang="ru-RU" sz="28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>
              <a:off x="2285984" y="3286124"/>
              <a:ext cx="1214446" cy="14287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V="1">
              <a:off x="4786314" y="3214686"/>
              <a:ext cx="1285884" cy="2143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Группа 40"/>
          <p:cNvGrpSpPr/>
          <p:nvPr/>
        </p:nvGrpSpPr>
        <p:grpSpPr>
          <a:xfrm>
            <a:off x="1500166" y="3500438"/>
            <a:ext cx="5572164" cy="1311297"/>
            <a:chOff x="1500166" y="3500438"/>
            <a:chExt cx="5572164" cy="1311297"/>
          </a:xfrm>
        </p:grpSpPr>
        <p:sp>
          <p:nvSpPr>
            <p:cNvPr id="9" name="TextBox 8"/>
            <p:cNvSpPr txBox="1"/>
            <p:nvPr/>
          </p:nvSpPr>
          <p:spPr>
            <a:xfrm>
              <a:off x="3143240" y="3857628"/>
              <a:ext cx="1928826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FF0000"/>
                  </a:solidFill>
                </a:rPr>
                <a:t>стебель </a:t>
              </a:r>
            </a:p>
            <a:p>
              <a:pPr algn="ctr"/>
              <a:r>
                <a:rPr lang="ru-RU" sz="2800" b="1" dirty="0" smtClean="0">
                  <a:solidFill>
                    <a:srgbClr val="FF0000"/>
                  </a:solidFill>
                </a:rPr>
                <a:t>(ствол)</a:t>
              </a:r>
              <a:endParaRPr lang="ru-RU" sz="28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>
              <a:off x="1500166" y="3500438"/>
              <a:ext cx="1643074" cy="64294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V="1">
              <a:off x="5072066" y="3857628"/>
              <a:ext cx="2000264" cy="64294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Группа 39"/>
          <p:cNvGrpSpPr/>
          <p:nvPr/>
        </p:nvGrpSpPr>
        <p:grpSpPr>
          <a:xfrm>
            <a:off x="1428728" y="5000636"/>
            <a:ext cx="5786478" cy="666096"/>
            <a:chOff x="1428728" y="5000636"/>
            <a:chExt cx="5786478" cy="666096"/>
          </a:xfrm>
        </p:grpSpPr>
        <p:sp>
          <p:nvSpPr>
            <p:cNvPr id="8" name="TextBox 7"/>
            <p:cNvSpPr txBox="1"/>
            <p:nvPr/>
          </p:nvSpPr>
          <p:spPr>
            <a:xfrm>
              <a:off x="3500430" y="5143512"/>
              <a:ext cx="128588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FF0000"/>
                  </a:solidFill>
                </a:rPr>
                <a:t>корень</a:t>
              </a:r>
              <a:endParaRPr lang="ru-RU" sz="28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>
              <a:off x="1428728" y="5000636"/>
              <a:ext cx="2071702" cy="4286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4786314" y="5429264"/>
              <a:ext cx="2428892" cy="7143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Группа 42"/>
          <p:cNvGrpSpPr/>
          <p:nvPr/>
        </p:nvGrpSpPr>
        <p:grpSpPr>
          <a:xfrm>
            <a:off x="1357290" y="2428868"/>
            <a:ext cx="5000660" cy="523220"/>
            <a:chOff x="1357290" y="2428868"/>
            <a:chExt cx="5000660" cy="523220"/>
          </a:xfrm>
        </p:grpSpPr>
        <p:sp>
          <p:nvSpPr>
            <p:cNvPr id="11" name="TextBox 10"/>
            <p:cNvSpPr txBox="1"/>
            <p:nvPr/>
          </p:nvSpPr>
          <p:spPr>
            <a:xfrm>
              <a:off x="3500430" y="2428868"/>
              <a:ext cx="128588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FF0000"/>
                  </a:solidFill>
                </a:rPr>
                <a:t>цветок</a:t>
              </a:r>
              <a:endParaRPr lang="ru-RU" sz="28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31" name="Прямая соединительная линия 30"/>
            <p:cNvCxnSpPr/>
            <p:nvPr/>
          </p:nvCxnSpPr>
          <p:spPr>
            <a:xfrm>
              <a:off x="1357290" y="2500306"/>
              <a:ext cx="2143140" cy="2143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V="1">
              <a:off x="4786314" y="2428868"/>
              <a:ext cx="1571636" cy="28575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Группа 38"/>
          <p:cNvGrpSpPr/>
          <p:nvPr/>
        </p:nvGrpSpPr>
        <p:grpSpPr>
          <a:xfrm>
            <a:off x="5857852" y="1071546"/>
            <a:ext cx="3286148" cy="4643470"/>
            <a:chOff x="5857852" y="1071546"/>
            <a:chExt cx="3286148" cy="4643470"/>
          </a:xfrm>
        </p:grpSpPr>
        <p:pic>
          <p:nvPicPr>
            <p:cNvPr id="13" name="Рисунок 12" descr="0_7cab3_be404a05_XL.pn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5857852" y="1071546"/>
              <a:ext cx="3286148" cy="4643470"/>
            </a:xfrm>
            <a:prstGeom prst="rect">
              <a:avLst/>
            </a:prstGeom>
          </p:spPr>
        </p:pic>
        <p:pic>
          <p:nvPicPr>
            <p:cNvPr id="35" name="Рисунок 34" descr="3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6143636" y="2071678"/>
              <a:ext cx="747525" cy="633496"/>
            </a:xfrm>
            <a:prstGeom prst="rect">
              <a:avLst/>
            </a:prstGeom>
          </p:spPr>
        </p:pic>
        <p:pic>
          <p:nvPicPr>
            <p:cNvPr id="37" name="Рисунок 36" descr="3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7643834" y="1571612"/>
              <a:ext cx="747525" cy="633496"/>
            </a:xfrm>
            <a:prstGeom prst="rect">
              <a:avLst/>
            </a:prstGeom>
          </p:spPr>
        </p:pic>
        <p:pic>
          <p:nvPicPr>
            <p:cNvPr id="38" name="Рисунок 37" descr="3.pn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6786578" y="1285860"/>
              <a:ext cx="747525" cy="633496"/>
            </a:xfrm>
            <a:prstGeom prst="rect">
              <a:avLst/>
            </a:prstGeom>
          </p:spPr>
        </p:pic>
      </p:grpSp>
      <p:grpSp>
        <p:nvGrpSpPr>
          <p:cNvPr id="44" name="Группа 43"/>
          <p:cNvGrpSpPr/>
          <p:nvPr/>
        </p:nvGrpSpPr>
        <p:grpSpPr>
          <a:xfrm>
            <a:off x="1285852" y="1357298"/>
            <a:ext cx="6143668" cy="954107"/>
            <a:chOff x="1285852" y="1357298"/>
            <a:chExt cx="6143668" cy="954107"/>
          </a:xfrm>
        </p:grpSpPr>
        <p:sp>
          <p:nvSpPr>
            <p:cNvPr id="12" name="TextBox 11"/>
            <p:cNvSpPr txBox="1"/>
            <p:nvPr/>
          </p:nvSpPr>
          <p:spPr>
            <a:xfrm>
              <a:off x="3143240" y="1357298"/>
              <a:ext cx="1928826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FF0000"/>
                  </a:solidFill>
                </a:rPr>
                <a:t>плод с семенами</a:t>
              </a:r>
              <a:endParaRPr lang="ru-RU" sz="28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>
              <a:off x="1285852" y="1500174"/>
              <a:ext cx="1857388" cy="2143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2066" y="1643050"/>
              <a:ext cx="2357454" cy="35719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fruit-tree-and-roots-without-line-hi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290" y="4099174"/>
            <a:ext cx="7237266" cy="2758826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8" name="Рисунок 7" descr="fruit-tree-and-roots-without-line-hi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285852" y="0"/>
            <a:ext cx="7359038" cy="4126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_53f7a_c6e4d755_orig.jpg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14348" y="357166"/>
            <a:ext cx="211885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500041"/>
            <a:ext cx="5036638" cy="39762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000100" y="5072074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цветок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214942" y="5072074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соцветие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5429288" cy="171448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Что растёт на подоконнике?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sase-728x69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5720" y="1571612"/>
            <a:ext cx="1799619" cy="4071966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5" name="Рисунок 4" descr="черепаха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0"/>
            <a:ext cx="2386010" cy="20439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5720" y="5572140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/>
              <a:t>сансевьера</a:t>
            </a:r>
            <a:endParaRPr lang="ru-RU" sz="2400" b="1" dirty="0"/>
          </a:p>
        </p:txBody>
      </p:sp>
      <p:pic>
        <p:nvPicPr>
          <p:cNvPr id="8" name="Рисунок 7" descr="71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57422" y="1500174"/>
            <a:ext cx="2963886" cy="20599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28926" y="3500438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роза</a:t>
            </a:r>
            <a:endParaRPr lang="ru-RU" sz="2400" b="1" dirty="0"/>
          </a:p>
        </p:txBody>
      </p:sp>
      <p:pic>
        <p:nvPicPr>
          <p:cNvPr id="11" name="Рисунок 10" descr="8848382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429256" y="2285991"/>
            <a:ext cx="3500462" cy="381865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29388" y="6143644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молочай</a:t>
            </a:r>
            <a:endParaRPr lang="ru-RU" sz="2400" b="1" dirty="0"/>
          </a:p>
        </p:txBody>
      </p:sp>
      <p:pic>
        <p:nvPicPr>
          <p:cNvPr id="13" name="Рисунок 12" descr="мур 1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000364" y="4214818"/>
            <a:ext cx="1214446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0"/>
            <a:ext cx="4400552" cy="193991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Что растёт на клумбе?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11903652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00034" y="1714488"/>
            <a:ext cx="2643206" cy="4281182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5" name="Рисунок 4" descr="черепаха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0"/>
            <a:ext cx="2428892" cy="2043960"/>
          </a:xfrm>
          <a:prstGeom prst="rect">
            <a:avLst/>
          </a:prstGeom>
        </p:spPr>
      </p:pic>
      <p:pic>
        <p:nvPicPr>
          <p:cNvPr id="7" name="Рисунок 6" descr="1412419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28992" y="2143116"/>
            <a:ext cx="1980451" cy="2771963"/>
          </a:xfrm>
          <a:prstGeom prst="rect">
            <a:avLst/>
          </a:prstGeom>
        </p:spPr>
      </p:pic>
      <p:pic>
        <p:nvPicPr>
          <p:cNvPr id="8" name="Рисунок 7" descr="93177396_h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15008" y="2000240"/>
            <a:ext cx="3111186" cy="31111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57554" y="5929330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гладиолус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286512" y="5929330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астра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42910" y="5929330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бархатцы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286388"/>
            <a:ext cx="7072362" cy="121442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Что растёт на клумбе?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11903652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28596" y="214290"/>
            <a:ext cx="2643206" cy="4281182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7" name="Рисунок 6" descr="1412419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86116" y="629644"/>
            <a:ext cx="2500330" cy="3499618"/>
          </a:xfrm>
          <a:prstGeom prst="rect">
            <a:avLst/>
          </a:prstGeom>
        </p:spPr>
      </p:pic>
      <p:pic>
        <p:nvPicPr>
          <p:cNvPr id="8" name="Рисунок 7" descr="93177396_h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72132" y="714356"/>
            <a:ext cx="3325500" cy="3325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1472" y="4429132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гладиолус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143240" y="4429132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астра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143636" y="4429132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бархатцы</a:t>
            </a:r>
            <a:endParaRPr lang="ru-RU" sz="2800" b="1" dirty="0"/>
          </a:p>
        </p:txBody>
      </p:sp>
      <p:pic>
        <p:nvPicPr>
          <p:cNvPr id="12" name="Рисунок 11" descr="мур 2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flipH="1">
            <a:off x="7937986" y="5214950"/>
            <a:ext cx="1206014" cy="164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74638"/>
            <a:ext cx="5686436" cy="201135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Что нового узнали?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5" name="Рисунок 4" descr="мур 2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flipH="1">
            <a:off x="7143768" y="4429132"/>
            <a:ext cx="1258450" cy="1714488"/>
          </a:xfrm>
          <a:prstGeom prst="rect">
            <a:avLst/>
          </a:prstGeom>
        </p:spPr>
      </p:pic>
      <p:pic>
        <p:nvPicPr>
          <p:cNvPr id="6" name="Содержимое 5" descr="черепаха.pn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 flipH="1">
            <a:off x="928662" y="285728"/>
            <a:ext cx="2286017" cy="21031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596" y="2643182"/>
            <a:ext cx="6715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Части растений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8596" y="3500438"/>
            <a:ext cx="6715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Комнатные растения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8596" y="4286256"/>
            <a:ext cx="6715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Растения на клумбе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8W848Arq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0"/>
            <a:ext cx="4929190" cy="65287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676400"/>
            <a:ext cx="6096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Молодцы!</a:t>
            </a:r>
            <a:endParaRPr lang="ru-RU" sz="8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мур 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62000" y="3276600"/>
            <a:ext cx="2971800" cy="2971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80</Words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Растения </vt:lpstr>
      <vt:lpstr>Что общего у разных растений?</vt:lpstr>
      <vt:lpstr>Слайд 3</vt:lpstr>
      <vt:lpstr>Слайд 4</vt:lpstr>
      <vt:lpstr>Что растёт на подоконнике?</vt:lpstr>
      <vt:lpstr>Что растёт на клумбе?</vt:lpstr>
      <vt:lpstr>Что растёт на клумбе?</vt:lpstr>
      <vt:lpstr>Что нового узнали?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Растения </dc:title>
  <dc:creator>Наталья</dc:creator>
  <cp:lastModifiedBy>Наталья</cp:lastModifiedBy>
  <cp:revision>14</cp:revision>
  <dcterms:created xsi:type="dcterms:W3CDTF">2015-10-08T10:20:48Z</dcterms:created>
  <dcterms:modified xsi:type="dcterms:W3CDTF">2020-11-22T14:42:07Z</dcterms:modified>
</cp:coreProperties>
</file>