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9D666-731F-4C6C-AB00-6B02FD305FE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E6291-E8B6-4B4C-AFBB-877E0B81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96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52CB21B-8096-4287-9862-04C675A102D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5909015-2D4A-4D67-8397-881972DEC0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4" y="2492897"/>
            <a:ext cx="6919623" cy="1953338"/>
          </a:xfrm>
        </p:spPr>
        <p:txBody>
          <a:bodyPr/>
          <a:lstStyle/>
          <a:p>
            <a:r>
              <a:rPr lang="ru-RU" dirty="0" smtClean="0"/>
              <a:t> «разнообразие природы родного края. </a:t>
            </a:r>
            <a:r>
              <a:rPr lang="ru-RU" smtClean="0"/>
              <a:t>Россия»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373216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:учитель начальных классов </a:t>
            </a:r>
            <a:r>
              <a:rPr lang="ru-RU" dirty="0" err="1" smtClean="0"/>
              <a:t>Масалимова</a:t>
            </a:r>
            <a:r>
              <a:rPr lang="ru-RU" dirty="0" smtClean="0"/>
              <a:t> Д.Ш.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7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789" y="557707"/>
            <a:ext cx="793362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                        Что такое  природа?</a:t>
            </a:r>
          </a:p>
          <a:p>
            <a:r>
              <a:rPr lang="ru-RU" dirty="0" smtClean="0"/>
              <a:t> Природа – это самое ценное, что у нас есть. Это странно звучит, на первый взгляд. А как же наши достижения – современные машины, технологии, сети? Разве не они ценнее всего для людей? Попробуйте, отключите Интернет на всей планете, катастроф произойдет великое множество!  А если убрать всё, что называется природой? Тогда и нас самих, людей, не станет. Потому что мы тоже часть природы. Чтобы оценить важность взаимоотношений человека и всего, что его окружает, надо определить, что такое природа.</a:t>
            </a:r>
          </a:p>
          <a:p>
            <a:endParaRPr lang="ru-RU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73028"/>
            <a:ext cx="6048672" cy="340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32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484" y="287073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</a:t>
            </a:r>
            <a:r>
              <a:rPr lang="ru-RU" sz="2000" dirty="0" smtClean="0"/>
              <a:t>Виды животных .</a:t>
            </a:r>
          </a:p>
          <a:p>
            <a:r>
              <a:rPr lang="ru-RU" sz="2000" dirty="0" smtClean="0"/>
              <a:t>В России насчитывается  около 130 тысяч видов животных. Из них :медведи,белки,ежи,волки,лисы и др.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69" y="1484784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305" y="1484784"/>
            <a:ext cx="3401679" cy="2338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06419"/>
            <a:ext cx="3501685" cy="262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305" y="4098423"/>
            <a:ext cx="3720014" cy="24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66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91465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Виды рыб.</a:t>
            </a:r>
          </a:p>
          <a:p>
            <a:r>
              <a:rPr lang="ru-RU" dirty="0" smtClean="0"/>
              <a:t>В России более 20 </a:t>
            </a:r>
            <a:r>
              <a:rPr lang="ru-RU" smtClean="0"/>
              <a:t>тысяч видов </a:t>
            </a:r>
            <a:r>
              <a:rPr lang="ru-RU" dirty="0" smtClean="0"/>
              <a:t>рыб. Из них :окуни, сазаны,ерши,щуки и др. 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14444"/>
            <a:ext cx="4264926" cy="205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1905799"/>
            <a:ext cx="4261258" cy="181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89" y="4077072"/>
            <a:ext cx="4564588" cy="228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741" y="4048542"/>
            <a:ext cx="428525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92319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Виды растений.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93985" y="76368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России насчитывается более 250 тысяч цветковых растений. Из них:ромашка,тюлпаны,маки,тысячелистник и др.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591" y="1556792"/>
            <a:ext cx="297033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607275"/>
            <a:ext cx="3175728" cy="235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293096"/>
            <a:ext cx="3803862" cy="2377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18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443" y="552353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Насекомые</a:t>
            </a:r>
          </a:p>
          <a:p>
            <a:r>
              <a:rPr lang="ru-RU" dirty="0" smtClean="0"/>
              <a:t>В России насчитывается более 1 миллиона насекомых. Таких </a:t>
            </a:r>
            <a:r>
              <a:rPr lang="ru-RU" dirty="0" err="1" smtClean="0"/>
              <a:t>как:шмели,муравьи,бабочки,кузнечики</a:t>
            </a:r>
            <a:r>
              <a:rPr lang="ru-RU" dirty="0" smtClean="0"/>
              <a:t> и др.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855" y="1556792"/>
            <a:ext cx="345638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2289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61" y="4005064"/>
            <a:ext cx="377294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301653"/>
            <a:ext cx="3048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00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Человечество, несмотря на всю свою сегодняшнюю мощь и независимость, является составной частью и продолжением эволюции природы. С нею общество неразрывно связано и не в состоянии существовать и развиваться вне природы, прежде всего, — без окружающей человека среды. </a:t>
            </a:r>
            <a:r>
              <a:rPr lang="ru-RU" dirty="0" smtClean="0"/>
              <a:t>Если мы будем уничтожать природу нас самих не станет. Так давайте хранить фауну родного края!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325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136</TotalTime>
  <Words>256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 «разнообразие природы родного края. Россия»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Альберт</dc:creator>
  <cp:lastModifiedBy>Альберт</cp:lastModifiedBy>
  <cp:revision>15</cp:revision>
  <dcterms:created xsi:type="dcterms:W3CDTF">2016-11-19T10:21:13Z</dcterms:created>
  <dcterms:modified xsi:type="dcterms:W3CDTF">2020-11-22T11:36:56Z</dcterms:modified>
</cp:coreProperties>
</file>