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1" r:id="rId7"/>
    <p:sldId id="266" r:id="rId8"/>
    <p:sldId id="262" r:id="rId9"/>
    <p:sldId id="263" r:id="rId10"/>
    <p:sldId id="271" r:id="rId11"/>
    <p:sldId id="264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099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061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0093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572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498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7951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843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946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888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949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204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765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795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8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229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98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F67AE-DDEE-497F-865D-BF816BBD5A9C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6942E7D-8180-4D4E-A23C-9831D072AB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755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7200" dirty="0"/>
              <a:t>Разработка эскиза печатного листа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034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onlibank.ru/uploads/posts/2019-12/1576069312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9914" y="365599"/>
            <a:ext cx="9738601" cy="649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464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xn----7sba7dieah.xn--p1ai/assets/images/razmetka_7b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4808" y="261894"/>
            <a:ext cx="8829194" cy="6702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400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ds05.infourok.ru/uploads/ex/02d9/000f58a0-47c814ff/hello_html_37e029e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8004" y="279127"/>
            <a:ext cx="8743165" cy="657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956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ds02.infourok.ru/uploads/ex/041f/0003fbbe-aeaa75f4/img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2767" y="295157"/>
            <a:ext cx="8331925" cy="6248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4781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fsd.multiurok.ru/html/2017/07/26/s_597815a2a8657/img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003" y="440167"/>
            <a:ext cx="8557110" cy="641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364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prime-adv.ru/media/seo/209/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40" y="609600"/>
            <a:ext cx="9663236" cy="558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454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nashaucheba.ru/docs/3/2558/conv_1/file1_html_m28b0351c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2140" y="395786"/>
            <a:ext cx="7820931" cy="657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823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64.media.tumblr.com/3cecfa7cbe251a69104068cb2a7d4bdd/tumblr_inline_p9n7wfgWTP1tp3v48_5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078" y="327546"/>
            <a:ext cx="9031179" cy="601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871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img2.goodfon.ru/original/1920x1408/b/e6/arhitektura-proekt-santimet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9941" y="295070"/>
            <a:ext cx="8711454" cy="638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232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delics.ru/images/pri4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164" y="491319"/>
            <a:ext cx="9036470" cy="60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038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www.kursiv.ru/kursivnew/format_magazine/archive/1/images/6_1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957" y="436730"/>
            <a:ext cx="10696177" cy="604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615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cf.ppt-online.org/files1/slide/y/Y0e38QKJ2rfES6pmxyZR9LGqknAhT5IFD1bUjHwOdc/slide-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1109" y="218365"/>
            <a:ext cx="10360356" cy="646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819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cf.ppt-online.org/files/slide/q/QJPw8EeDNfVOCTdKH3F5SBg7iWtXRmcyzx6bAU/slide-7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102" y="300251"/>
            <a:ext cx="8941132" cy="669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174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knigi.net/books_files/online_html/56510/i_065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326" y="379247"/>
            <a:ext cx="10118149" cy="6478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11326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</TotalTime>
  <Words>4</Words>
  <Application>Microsoft Office PowerPoint</Application>
  <PresentationFormat>Широкоэкранный</PresentationFormat>
  <Paragraphs>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Грань</vt:lpstr>
      <vt:lpstr>Разработка эскиза печатного листа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</dc:creator>
  <cp:lastModifiedBy>Виктор</cp:lastModifiedBy>
  <cp:revision>2</cp:revision>
  <dcterms:created xsi:type="dcterms:W3CDTF">2020-11-22T14:25:37Z</dcterms:created>
  <dcterms:modified xsi:type="dcterms:W3CDTF">2020-11-22T14:34:08Z</dcterms:modified>
</cp:coreProperties>
</file>