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77" r:id="rId3"/>
    <p:sldId id="276" r:id="rId4"/>
    <p:sldId id="278" r:id="rId5"/>
    <p:sldId id="265" r:id="rId6"/>
    <p:sldId id="272" r:id="rId7"/>
    <p:sldId id="261" r:id="rId8"/>
    <p:sldId id="273" r:id="rId9"/>
    <p:sldId id="258" r:id="rId10"/>
    <p:sldId id="274" r:id="rId11"/>
    <p:sldId id="262" r:id="rId12"/>
    <p:sldId id="26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AB57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7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6F60138-F420-475B-98A5-AF7EBDFCFA0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74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60138-F420-475B-98A5-AF7EBDFCFA0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6F60138-F420-475B-98A5-AF7EBDFCFA0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A27CE5B-42D3-48F9-BB2B-BEFFFE6275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58485" y="4599548"/>
            <a:ext cx="4939476" cy="205902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D60093"/>
                </a:solidFill>
              </a:rPr>
              <a:t>Якубова Светлана Зиновьевна,</a:t>
            </a:r>
          </a:p>
          <a:p>
            <a:pPr algn="ctr"/>
            <a:r>
              <a:rPr lang="ru-RU" sz="2400" b="1" dirty="0">
                <a:solidFill>
                  <a:srgbClr val="D60093"/>
                </a:solidFill>
              </a:rPr>
              <a:t>учитель МОУ «</a:t>
            </a:r>
            <a:r>
              <a:rPr lang="ru-RU" sz="2400" b="1" dirty="0" err="1">
                <a:solidFill>
                  <a:srgbClr val="D60093"/>
                </a:solidFill>
              </a:rPr>
              <a:t>Рыбачьевская</a:t>
            </a:r>
            <a:r>
              <a:rPr lang="ru-RU" sz="2400" b="1" dirty="0">
                <a:solidFill>
                  <a:srgbClr val="D60093"/>
                </a:solidFill>
              </a:rPr>
              <a:t> школа» города Алушты,</a:t>
            </a:r>
          </a:p>
          <a:p>
            <a:pPr algn="ctr"/>
            <a:r>
              <a:rPr lang="ru-RU" sz="2400" b="1" dirty="0">
                <a:solidFill>
                  <a:srgbClr val="D60093"/>
                </a:solidFill>
              </a:rPr>
              <a:t>первая категория</a:t>
            </a:r>
            <a:endParaRPr lang="ru-RU" sz="2400" b="1" dirty="0">
              <a:solidFill>
                <a:srgbClr val="006600"/>
              </a:solidFill>
            </a:endParaRPr>
          </a:p>
        </p:txBody>
      </p:sp>
      <p:pic>
        <p:nvPicPr>
          <p:cNvPr id="2" name="Picture 2" descr="https://kartinki.vip/uploads/posts/2017-09/1506643685_290-kniga-i-pero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352" y="5243878"/>
            <a:ext cx="2216727" cy="1614122"/>
          </a:xfrm>
          <a:prstGeom prst="rect">
            <a:avLst/>
          </a:prstGeom>
          <a:noFill/>
          <a:effectLst>
            <a:softEdge rad="381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ccessories.mypartnershop.ru/img/10198922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11" y="192157"/>
            <a:ext cx="5088260" cy="666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60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Самостоятельная работа</a:t>
            </a:r>
            <a:br>
              <a:rPr lang="ru-RU" sz="6000" b="1" dirty="0" smtClean="0"/>
            </a:br>
            <a:r>
              <a:rPr lang="ru-RU" b="1" dirty="0">
                <a:solidFill>
                  <a:srgbClr val="0070C0"/>
                </a:solidFill>
              </a:rPr>
              <a:t>С</a:t>
            </a:r>
            <a:r>
              <a:rPr lang="ru-RU" b="1" dirty="0" smtClean="0">
                <a:solidFill>
                  <a:srgbClr val="0070C0"/>
                </a:solidFill>
              </a:rPr>
              <a:t>тр. 88 упр. 152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chemeClr val="tx1"/>
                </a:solidFill>
              </a:rPr>
              <a:t>Составить и записать предложение по любому рисунку. Подчеркнуть прилагательные.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283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0598" y="1155093"/>
            <a:ext cx="7261979" cy="9579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006600"/>
                </a:solidFill>
              </a:rPr>
              <a:t/>
            </a:r>
            <a:br>
              <a:rPr lang="ru-RU" sz="5400" b="1" dirty="0" smtClean="0">
                <a:solidFill>
                  <a:srgbClr val="006600"/>
                </a:solidFill>
              </a:rPr>
            </a:br>
            <a:r>
              <a:rPr lang="ru-RU" sz="5400" b="1" dirty="0">
                <a:solidFill>
                  <a:srgbClr val="006600"/>
                </a:solidFill>
              </a:rPr>
              <a:t/>
            </a:r>
            <a:br>
              <a:rPr lang="ru-RU" sz="5400" b="1" dirty="0">
                <a:solidFill>
                  <a:srgbClr val="006600"/>
                </a:solidFill>
              </a:rPr>
            </a:br>
            <a:r>
              <a:rPr lang="ru-RU" sz="5400" b="1" dirty="0" smtClean="0">
                <a:solidFill>
                  <a:srgbClr val="006600"/>
                </a:solidFill>
              </a:rPr>
              <a:t/>
            </a:r>
            <a:br>
              <a:rPr lang="ru-RU" sz="5400" b="1" dirty="0" smtClean="0">
                <a:solidFill>
                  <a:srgbClr val="006600"/>
                </a:solidFill>
              </a:rPr>
            </a:br>
            <a:r>
              <a:rPr lang="ru-RU" sz="5400" b="1" dirty="0" smtClean="0">
                <a:solidFill>
                  <a:srgbClr val="006600"/>
                </a:solidFill>
              </a:rPr>
              <a:t>Стр.86-выучить правило,стр.87, </a:t>
            </a:r>
            <a:r>
              <a:rPr lang="ru-RU" sz="5400" b="1" dirty="0" smtClean="0">
                <a:solidFill>
                  <a:srgbClr val="006600"/>
                </a:solidFill>
              </a:rPr>
              <a:t>упр. </a:t>
            </a:r>
            <a:r>
              <a:rPr lang="ru-RU" sz="5400" b="1" dirty="0" smtClean="0">
                <a:solidFill>
                  <a:srgbClr val="006600"/>
                </a:solidFill>
              </a:rPr>
              <a:t>150 </a:t>
            </a:r>
            <a:endParaRPr lang="ru-RU" sz="5400" b="1" dirty="0">
              <a:solidFill>
                <a:srgbClr val="0066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5242" y="0"/>
            <a:ext cx="9155544" cy="1185551"/>
          </a:xfrm>
          <a:ln>
            <a:noFill/>
          </a:ln>
          <a:effectLst/>
        </p:spPr>
        <p:txBody>
          <a:bodyPr>
            <a:normAutofit fontScale="92500"/>
          </a:bodyPr>
          <a:lstStyle/>
          <a:p>
            <a:r>
              <a:rPr lang="ru-RU" sz="7200" b="1" dirty="0" smtClean="0">
                <a:ln w="28575">
                  <a:solidFill>
                    <a:srgbClr val="0066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Домашнее задание</a:t>
            </a:r>
            <a:endParaRPr lang="ru-RU" sz="7200" b="1" dirty="0">
              <a:ln w="28575">
                <a:solidFill>
                  <a:srgbClr val="006600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Picture 2" descr="Книга: &quot;Русский язык. 3 класс. В 2-х частях. Часть 2. Учебник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03" y="1975713"/>
            <a:ext cx="2691832" cy="360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kartinki.vip/uploads/posts/2017-09/1506643685_290-kniga-i-pero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314" y="4794578"/>
            <a:ext cx="2833765" cy="2063422"/>
          </a:xfrm>
          <a:prstGeom prst="rect">
            <a:avLst/>
          </a:prstGeom>
          <a:noFill/>
          <a:effectLst>
            <a:softEdge rad="381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172518" y="2613561"/>
            <a:ext cx="9124561" cy="3212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b="0" kern="1200" cap="none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914400" indent="-914400">
              <a:buAutoNum type="arabicPeriod"/>
            </a:pPr>
            <a:r>
              <a:rPr lang="ru-RU" sz="3200" i="1" dirty="0" err="1" smtClean="0">
                <a:ln>
                  <a:solidFill>
                    <a:srgbClr val="006600"/>
                  </a:solidFill>
                </a:ln>
                <a:solidFill>
                  <a:srgbClr val="006600"/>
                </a:solidFill>
              </a:rPr>
              <a:t>Списать,подчеркнуть</a:t>
            </a:r>
            <a:r>
              <a:rPr lang="ru-RU" sz="3200" i="1" dirty="0" smtClean="0">
                <a:ln>
                  <a:solidFill>
                    <a:srgbClr val="006600"/>
                  </a:solidFill>
                </a:ln>
                <a:solidFill>
                  <a:srgbClr val="006600"/>
                </a:solidFill>
              </a:rPr>
              <a:t> прилагательные</a:t>
            </a:r>
            <a:endParaRPr lang="ru-RU" sz="3200" i="1" dirty="0" smtClean="0">
              <a:ln>
                <a:solidFill>
                  <a:srgbClr val="006600"/>
                </a:solidFill>
              </a:ln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55403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artinki.vip/uploads/posts/2017-09/1506643685_290-kniga-i-pero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314" y="4794578"/>
            <a:ext cx="2833765" cy="2063422"/>
          </a:xfrm>
          <a:prstGeom prst="rect">
            <a:avLst/>
          </a:prstGeom>
          <a:noFill/>
          <a:effectLst>
            <a:softEdge rad="381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988684" y="449943"/>
            <a:ext cx="9214858" cy="5647381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ru-RU" sz="12000" b="1" dirty="0" smtClean="0">
                <a:ln w="28575">
                  <a:solidFill>
                    <a:srgbClr val="0066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внимание!</a:t>
            </a:r>
            <a:endParaRPr lang="ru-RU" sz="12000" b="1" dirty="0">
              <a:ln w="28575">
                <a:solidFill>
                  <a:srgbClr val="006600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215418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412776"/>
            <a:ext cx="10972800" cy="374441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</a:t>
            </a:r>
            <a:r>
              <a:rPr lang="ru-RU" sz="4000" dirty="0" smtClean="0">
                <a:solidFill>
                  <a:schemeClr val="tx1"/>
                </a:solidFill>
              </a:rPr>
              <a:t>Апрель, ветер, хороший, дорога.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/>
            </a:r>
            <a:br>
              <a:rPr lang="ru-RU" sz="4000" dirty="0">
                <a:solidFill>
                  <a:schemeClr val="tx1"/>
                </a:solidFill>
              </a:rPr>
            </a:b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74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64704"/>
            <a:ext cx="10972800" cy="144016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Имя существительное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708920"/>
            <a:ext cx="10190923" cy="12961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Апрель, ветер, </a:t>
            </a:r>
            <a:r>
              <a:rPr lang="ru-RU" sz="4800" dirty="0" smtClean="0"/>
              <a:t>дорога,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03121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412776"/>
            <a:ext cx="10972800" cy="288032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Хороший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33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2020" y="261257"/>
            <a:ext cx="7261979" cy="95794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6600"/>
                </a:solidFill>
              </a:rPr>
              <a:t>Тема урока:</a:t>
            </a:r>
            <a:endParaRPr lang="ru-RU" sz="5400" b="1" dirty="0">
              <a:solidFill>
                <a:srgbClr val="0066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5746" y="1565562"/>
            <a:ext cx="10072145" cy="4322620"/>
          </a:xfrm>
          <a:ln>
            <a:noFill/>
          </a:ln>
          <a:effectLst/>
        </p:spPr>
        <p:txBody>
          <a:bodyPr>
            <a:noAutofit/>
          </a:bodyPr>
          <a:lstStyle/>
          <a:p>
            <a:pPr algn="ctr"/>
            <a:r>
              <a:rPr lang="ru-RU" sz="8800" b="1" dirty="0">
                <a:ln w="38100">
                  <a:solidFill>
                    <a:srgbClr val="0066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Что такое </a:t>
            </a:r>
            <a:r>
              <a:rPr lang="ru-RU" sz="8800" b="1" dirty="0" smtClean="0">
                <a:ln w="38100">
                  <a:solidFill>
                    <a:srgbClr val="0066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имя прилагательное</a:t>
            </a:r>
            <a:endParaRPr lang="ru-RU" sz="8800" b="1" dirty="0">
              <a:ln w="38100">
                <a:solidFill>
                  <a:srgbClr val="006600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Picture 2" descr="https://kartinki.vip/uploads/posts/2017-09/1506643685_290-kniga-i-pero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314" y="4794578"/>
            <a:ext cx="2833765" cy="2063422"/>
          </a:xfrm>
          <a:prstGeom prst="rect">
            <a:avLst/>
          </a:prstGeom>
          <a:noFill/>
          <a:effectLst>
            <a:softEdge rad="381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89662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692700"/>
            <a:ext cx="10363200" cy="1080119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Цели урока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9404" y="2132856"/>
            <a:ext cx="9643797" cy="3505944"/>
          </a:xfrm>
        </p:spPr>
        <p:txBody>
          <a:bodyPr>
            <a:normAutofit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Узнаем, что такое имя прилагательное;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обозначает;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какие вопросы отвечает.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2020" y="261257"/>
            <a:ext cx="7261979" cy="9579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006600"/>
                </a:solidFill>
              </a:rPr>
              <a:t>Запишите в тетради:</a:t>
            </a:r>
            <a:endParaRPr lang="ru-RU" sz="5400" b="1" dirty="0">
              <a:solidFill>
                <a:srgbClr val="0066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5746" y="1565562"/>
            <a:ext cx="10072145" cy="4322620"/>
          </a:xfrm>
          <a:ln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ln w="19050">
                  <a:solidFill>
                    <a:srgbClr val="00660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onotype Corsiva" panose="03010101010201010101" pitchFamily="66" charset="0"/>
              </a:rPr>
              <a:t>8 </a:t>
            </a:r>
            <a:r>
              <a:rPr lang="ru-RU" sz="8000" b="1" dirty="0" smtClean="0">
                <a:ln w="19050">
                  <a:solidFill>
                    <a:srgbClr val="00660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onotype Corsiva" panose="03010101010201010101" pitchFamily="66" charset="0"/>
              </a:rPr>
              <a:t>апреля</a:t>
            </a:r>
            <a:endParaRPr lang="ru-RU" sz="8000" b="1" dirty="0" smtClean="0">
              <a:ln w="19050">
                <a:solidFill>
                  <a:srgbClr val="006600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Monotype Corsiva" panose="03010101010201010101" pitchFamily="66" charset="0"/>
            </a:endParaRPr>
          </a:p>
          <a:p>
            <a:pPr algn="ctr"/>
            <a:r>
              <a:rPr lang="ru-RU" sz="8000" b="1" dirty="0" smtClean="0">
                <a:ln w="19050">
                  <a:solidFill>
                    <a:srgbClr val="00660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onotype Corsiva" panose="03010101010201010101" pitchFamily="66" charset="0"/>
              </a:rPr>
              <a:t>Классная работа</a:t>
            </a:r>
          </a:p>
        </p:txBody>
      </p:sp>
      <p:pic>
        <p:nvPicPr>
          <p:cNvPr id="4" name="Picture 2" descr="https://kartinki.vip/uploads/posts/2017-09/1506643685_290-kniga-i-pero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314" y="4794578"/>
            <a:ext cx="2833765" cy="2063422"/>
          </a:xfrm>
          <a:prstGeom prst="rect">
            <a:avLst/>
          </a:prstGeom>
          <a:noFill/>
          <a:effectLst>
            <a:softEdge rad="381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24127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Имя прилагательное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1600200"/>
            <a:ext cx="10478955" cy="103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15680" y="2850082"/>
            <a:ext cx="3648405" cy="8255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вопросы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3999753"/>
            <a:ext cx="3470176" cy="914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Какой?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27515" y="5062958"/>
            <a:ext cx="2976331" cy="914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Какая?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39882" y="5038473"/>
            <a:ext cx="3264363" cy="914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Какое?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22733" y="3999753"/>
            <a:ext cx="3563024" cy="914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Какие?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6523" y="1789394"/>
            <a:ext cx="10478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Обозначает признаки предмета</a:t>
            </a:r>
            <a:endParaRPr lang="ru-RU" sz="36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6672064" y="3675633"/>
            <a:ext cx="960107" cy="324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721835" y="3694559"/>
            <a:ext cx="781877" cy="3051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387035" y="3652801"/>
            <a:ext cx="21581" cy="1385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338004" y="3683239"/>
            <a:ext cx="42061" cy="1355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835" y="619407"/>
            <a:ext cx="6370638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07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3742" y="1414195"/>
            <a:ext cx="4447307" cy="95794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6600"/>
                </a:solidFill>
              </a:rPr>
              <a:t>Стр.86-87 </a:t>
            </a:r>
            <a:endParaRPr lang="ru-RU" sz="5400" b="1" dirty="0">
              <a:solidFill>
                <a:srgbClr val="0066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0436" y="-106281"/>
            <a:ext cx="9155544" cy="1981201"/>
          </a:xfrm>
          <a:ln>
            <a:noFill/>
          </a:ln>
          <a:effectLst/>
        </p:spPr>
        <p:txBody>
          <a:bodyPr>
            <a:normAutofit fontScale="92500"/>
          </a:bodyPr>
          <a:lstStyle/>
          <a:p>
            <a:pPr algn="ctr"/>
            <a:r>
              <a:rPr lang="ru-RU" sz="7200" b="1" dirty="0" smtClean="0">
                <a:ln w="28575">
                  <a:solidFill>
                    <a:srgbClr val="0066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Работа с учебником</a:t>
            </a:r>
            <a:endParaRPr lang="ru-RU" sz="7200" b="1" dirty="0">
              <a:ln w="28575">
                <a:solidFill>
                  <a:srgbClr val="006600"/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Picture 2" descr="https://kartinki.vip/uploads/posts/2017-09/1506643685_290-kniga-i-pero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314" y="4794578"/>
            <a:ext cx="2833765" cy="2063422"/>
          </a:xfrm>
          <a:prstGeom prst="rect">
            <a:avLst/>
          </a:prstGeom>
          <a:noFill/>
          <a:effectLst>
            <a:softEdge rad="381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895425" y="2613839"/>
            <a:ext cx="9124561" cy="34774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b="0" kern="1200" cap="none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rgbClr val="0070C0"/>
                </a:solidFill>
              </a:rPr>
              <a:t>1.Прочитай правило-с.86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2.Упр.149-выполни </a:t>
            </a:r>
            <a:r>
              <a:rPr lang="ru-RU" b="1" dirty="0" smtClean="0">
                <a:solidFill>
                  <a:srgbClr val="0070C0"/>
                </a:solidFill>
              </a:rPr>
              <a:t>задания к упражнению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ru-RU" b="1" i="1" dirty="0" smtClean="0">
                <a:ln>
                  <a:solidFill>
                    <a:srgbClr val="006600"/>
                  </a:solidFill>
                </a:ln>
                <a:solidFill>
                  <a:srgbClr val="0070C0"/>
                </a:solidFill>
              </a:rPr>
              <a:t>3.Упр 151 –</a:t>
            </a:r>
            <a:r>
              <a:rPr lang="ru-RU" b="1" i="1" dirty="0" err="1" smtClean="0">
                <a:ln>
                  <a:solidFill>
                    <a:srgbClr val="006600"/>
                  </a:solidFill>
                </a:ln>
                <a:solidFill>
                  <a:srgbClr val="0070C0"/>
                </a:solidFill>
              </a:rPr>
              <a:t>списать,подчеркнуть</a:t>
            </a:r>
            <a:r>
              <a:rPr lang="ru-RU" b="1" i="1" dirty="0" smtClean="0">
                <a:ln>
                  <a:solidFill>
                    <a:srgbClr val="006600"/>
                  </a:solidFill>
                </a:ln>
                <a:solidFill>
                  <a:srgbClr val="0070C0"/>
                </a:solidFill>
              </a:rPr>
              <a:t> прилагательные</a:t>
            </a:r>
            <a:endParaRPr lang="ru-RU" b="1" i="1" dirty="0">
              <a:ln>
                <a:solidFill>
                  <a:srgbClr val="006600"/>
                </a:solidFill>
              </a:ln>
              <a:solidFill>
                <a:srgbClr val="0070C0"/>
              </a:solidFill>
            </a:endParaRPr>
          </a:p>
        </p:txBody>
      </p:sp>
      <p:pic>
        <p:nvPicPr>
          <p:cNvPr id="7" name="Picture 2" descr="https://accessories.mypartnershop.ru/img/10198922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67" y="2875721"/>
            <a:ext cx="2534014" cy="331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77714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275</TotalTime>
  <Words>103</Words>
  <Application>Microsoft Office PowerPoint</Application>
  <PresentationFormat>Произвольный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Остин</vt:lpstr>
      <vt:lpstr>Презентация PowerPoint</vt:lpstr>
      <vt:lpstr>-Апрель, ветер, хороший, дорога.  </vt:lpstr>
      <vt:lpstr>Имя существительное</vt:lpstr>
      <vt:lpstr>Хороший</vt:lpstr>
      <vt:lpstr>Тема урока:</vt:lpstr>
      <vt:lpstr>Цели урока</vt:lpstr>
      <vt:lpstr>Запишите в тетради:</vt:lpstr>
      <vt:lpstr>Имя прилагательное</vt:lpstr>
      <vt:lpstr>Стр.86-87 </vt:lpstr>
      <vt:lpstr> Самостоятельная работа Стр. 88 упр. 152  Составить и записать предложение по любому рисунку. Подчеркнуть прилагательные.</vt:lpstr>
      <vt:lpstr>   Стр.86-выучить правило,стр.87, упр. 150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Светлана</cp:lastModifiedBy>
  <cp:revision>20</cp:revision>
  <dcterms:created xsi:type="dcterms:W3CDTF">2020-04-04T21:54:33Z</dcterms:created>
  <dcterms:modified xsi:type="dcterms:W3CDTF">2020-04-07T12:17:58Z</dcterms:modified>
</cp:coreProperties>
</file>