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0" r:id="rId7"/>
    <p:sldId id="261" r:id="rId8"/>
    <p:sldId id="269" r:id="rId9"/>
    <p:sldId id="270" r:id="rId10"/>
    <p:sldId id="271" r:id="rId11"/>
    <p:sldId id="273" r:id="rId12"/>
    <p:sldId id="281" r:id="rId13"/>
    <p:sldId id="268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887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699792" y="-125524"/>
            <a:ext cx="583264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Monotype Corsiva" pitchFamily="66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3600" b="1" dirty="0" err="1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Пластилинография</a:t>
            </a:r>
            <a:r>
              <a:rPr lang="ru-RU" sz="3600" b="1" dirty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, как средство развития мелкой моторики рук»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Monotype Corsiva" pitchFamily="66" charset="0"/>
                <a:cs typeface="Arial" pitchFamily="34" charset="0"/>
              </a:rPr>
              <a:t>Выполнила:</a:t>
            </a:r>
            <a:endParaRPr lang="ru-RU" sz="2400" b="1" dirty="0"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Monotype Corsiva" pitchFamily="66" charset="0"/>
                <a:cs typeface="Arial" pitchFamily="34" charset="0"/>
              </a:rPr>
              <a:t>Завьялова Марина Петровна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Monotype Corsiva" pitchFamily="66" charset="0"/>
                <a:cs typeface="Arial" pitchFamily="34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торая младшая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группа №9.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60"/>
            <a:ext cx="9300605" cy="691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Фото 9 группа\SAM_32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75" y="9156"/>
            <a:ext cx="4008525" cy="337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E:\Фото 9 группа\SAM_32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996"/>
            <a:ext cx="4353269" cy="337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E:\Фото 9 группа\SAM_30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491" y="3568220"/>
            <a:ext cx="4283968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880"/>
            <a:ext cx="9265628" cy="692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:\1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840" y="3789040"/>
            <a:ext cx="1440160" cy="206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:\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54799"/>
            <a:ext cx="1512168" cy="225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:\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077" y="3789040"/>
            <a:ext cx="1440160" cy="233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:\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048" y="3140968"/>
            <a:ext cx="1764704" cy="2420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:\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70813"/>
            <a:ext cx="1584176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:\5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45100"/>
            <a:ext cx="1260649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:\4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184" y="846769"/>
            <a:ext cx="1440159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:\3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56692"/>
            <a:ext cx="1656184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:\1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2636"/>
            <a:ext cx="1800200" cy="273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72"/>
            <a:ext cx="9169586" cy="686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411760" y="34752"/>
            <a:ext cx="6336704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Таким образом, занятия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err="1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положительно влияет на развитие мелкой моторики. В процессе работы развивается координация, согласованность движении пальцев рук, регулируется сила мышечных усилий, рука приобретает уверенность, точность, а пальцы становятся гибкими и пластичными, что имеет важное значение для подготовки руки к  письму.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Monotype Corsiva" pitchFamily="66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Times New Roman" pitchFamily="18" charset="0"/>
              </a:rPr>
              <a:t>      Поставленные в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Monotype Corsiva" pitchFamily="66" charset="0"/>
                <a:cs typeface="Times New Roman" pitchFamily="18" charset="0"/>
              </a:rPr>
              <a:t> начале года задачи, я считаю, выполнены и ожидаемые результаты достигнуты: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у детей  появился устойчивый интерес к занятиям </a:t>
            </a:r>
            <a:r>
              <a:rPr lang="ru-RU" sz="2000" dirty="0" err="1" smtClean="0">
                <a:latin typeface="Monotype Corsiva" pitchFamily="66" charset="0"/>
                <a:cs typeface="Times New Roman" pitchFamily="18" charset="0"/>
              </a:rPr>
              <a:t>пластилинографией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и лепкой вообще;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ети овладели </a:t>
            </a:r>
            <a:r>
              <a:rPr lang="ru-RU" sz="20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приемами лепки из </a:t>
            </a:r>
            <a:r>
              <a:rPr lang="ru-RU" sz="20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пластилина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соединение </a:t>
            </a:r>
            <a:r>
              <a:rPr lang="ru-RU" sz="20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виде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кольца;</a:t>
            </a:r>
            <a:r>
              <a:rPr lang="ru-RU" sz="2000" dirty="0" smtClean="0"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раскатывание </a:t>
            </a:r>
            <a:r>
              <a:rPr lang="ru-RU" sz="20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круговыми и прямыми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движениями;</a:t>
            </a:r>
            <a:r>
              <a:rPr lang="ru-RU" sz="2000" dirty="0" smtClean="0"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расплющивание</a:t>
            </a:r>
            <a:r>
              <a:rPr lang="ru-RU" sz="20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надавливание, размазывание, </a:t>
            </a:r>
            <a:r>
              <a:rPr lang="ru-RU" sz="2000" dirty="0" err="1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отщипывание</a:t>
            </a:r>
            <a:r>
              <a:rPr lang="ru-RU" sz="20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вдавливание;</a:t>
            </a:r>
            <a:r>
              <a:rPr lang="ru-RU" sz="2000" dirty="0" smtClean="0"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лепка </a:t>
            </a:r>
            <a:r>
              <a:rPr lang="ru-RU" sz="20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 нескольких частей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стали лучше говорить, так как занятия по </a:t>
            </a:r>
            <a:r>
              <a:rPr lang="ru-RU" sz="2000" dirty="0" err="1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способствовали развитию мелкой моторики рук.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Но останавливаться на достигнутом мы не будем. Мы будем дальше работать в этой технике и изучать все многообразии ее видов и способов лепки.   </a:t>
            </a:r>
            <a:endParaRPr lang="ru-RU" sz="2000" dirty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27" y="-9019"/>
            <a:ext cx="9154016" cy="694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277050" y="1268760"/>
            <a:ext cx="64087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Список литературы.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Г.Н. Давыдова «Пластилинография», 2003</a:t>
            </a:r>
            <a:endParaRPr lang="ru-RU" sz="2400" dirty="0" smtClean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Утробина К., Утробин Г. «Увлекательное рисование методом тычка с детьми 3-7 лет», 2004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Савина Л.П. «Пальчиковая гимнастика для развития речи дошкольников», 2002</a:t>
            </a:r>
            <a:endParaRPr lang="ru-RU" sz="2400" dirty="0" smtClean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Times New Roman" pitchFamily="18" charset="0"/>
              </a:rPr>
              <a:t>Интернет-ресурсы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8385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20833118">
            <a:off x="2921205" y="1151850"/>
            <a:ext cx="587685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8000" b="1" dirty="0" smtClean="0">
                <a:latin typeface="Monotype Corsiva" pitchFamily="66" charset="0"/>
              </a:rPr>
              <a:t>за внимание!!!!</a:t>
            </a:r>
            <a:endParaRPr lang="ru-RU" sz="8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18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1392537"/>
            <a:ext cx="63367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Истоки способностей и даровании детей – на кончиках их пальцев. Чем больше уверенности в движениях детской руки, тем тоньше взаимодействие руки с орудием труда, сложнее движения, ярче творческая стихия детского разума. А чем больше мастерства в детской руке, тем ребенок умнее…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                             В.А. Сухомлинский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04"/>
            <a:ext cx="9275076" cy="685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483768" y="762098"/>
            <a:ext cx="583264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Актуальность.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Вводить детей в «большое искусство» следует как можно раньше.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baseline="0" dirty="0" smtClean="0">
                <a:latin typeface="Monotype Corsiva" pitchFamily="66" charset="0"/>
                <a:cs typeface="Times New Roman" pitchFamily="18" charset="0"/>
              </a:rPr>
              <a:t>     Развитие и совершенствование мелкой моторики кисти и пальцев рук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b="1" baseline="0" dirty="0" smtClean="0">
                <a:latin typeface="Monotype Corsiva" pitchFamily="66" charset="0"/>
                <a:cs typeface="Times New Roman" pitchFamily="18" charset="0"/>
              </a:rPr>
              <a:t>является главным стимулом развития центральной нервной системы, всех  психических процессов, речи дошкольника.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339752" y="836712"/>
            <a:ext cx="61206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 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Рисование пластилином – замечательный по своим возможностям вид изобразительной деятельности. Она позволяет освоить ребенку объём, сделать картинку рельефной и живой.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 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раннего возраста ребенок знает такой мягкий, податливый материал, как пластилин, из которого можно лепить, но не каждый знает о том, что пластилином можно рисовать.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 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Пластилинография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– это техника, которая очень проста в исполнении, и не требует особых способностей. Увлекает и не перегружает детей ни умственно, ни физически.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80" y="0"/>
            <a:ext cx="9154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267744" y="692696"/>
            <a:ext cx="648072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Я начала свою работу по обучению детей отдельной технике нетрадиционного рисования – пластилинографии или рисование пластилином в  2018-2019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учебном году с детьми  второй младшей группы (3-4 года)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Мною была изучена литература по данной теме, из которой я узнала, какой бывает пластилин, его разновидности, меры предосторожности в работе с ним.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Узнала, какие нужны инструменты, и как правильно подготовить место для работы с пластилином.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Особенно много полезного я узнала из серии книг Давыдовой Галины Николаевны. В её книгах разработаны занятия с раннего возраста до подготовительной группы по различным темам, это помогло мне  в проведении данных занятий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" y="0"/>
            <a:ext cx="9154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195736" y="836712"/>
            <a:ext cx="64452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Ожидаемый результат работы с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детьми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У детей появится  интерес к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занятию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пластилинографией</a:t>
            </a:r>
            <a:r>
              <a:rPr lang="ru-RU" sz="24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 лепке.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Дети научатся использовать все многообразие усвоенных способов и приемов.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владеют приемами лепки из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пластилина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соединение в виде кольца;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раскатывание круговыми и прямыми движениями;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расплющивание, надавливание, размазывание, отщипывание, вдавливание;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лепка из нескольких частей;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" y="576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051720" y="927541"/>
            <a:ext cx="65527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Исходя из этого, я выделила для себя основные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обучения детей нетрадиционной техники рисования - пластилинографии: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● </a:t>
            </a: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Развивать мелкую моторику рук.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● </a:t>
            </a: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Формировать навыки работы с пластилином, пробуждение интереса к лепке.</a:t>
            </a:r>
            <a:endParaRPr lang="ru-RU" sz="2400" dirty="0" smtClean="0">
              <a:latin typeface="Monotype Corsiva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● </a:t>
            </a:r>
            <a:r>
              <a:rPr lang="ru-RU" sz="2400" dirty="0" smtClean="0">
                <a:latin typeface="Monotype Corsiva" pitchFamily="66" charset="0"/>
              </a:rPr>
              <a:t>Воспитывать усидчивость, аккуратность, желание доводить начатое дело до конца.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сваивать новые приемы (скатывание, надавливание).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Знакомить с окружающим миром.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ahoma" pitchFamily="34" charset="0"/>
              </a:rPr>
              <a:t>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Развивать эмоции и фантазию.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19" y="0"/>
            <a:ext cx="9154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E:\Фото 9 группа\SAM_32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3899925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E:\Фото 9 группа\SAM_32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332656"/>
            <a:ext cx="3899926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E:\Фото 9 группа\SAM_329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458" y="3425730"/>
            <a:ext cx="3711285" cy="27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k9.picdn.net/shutterstock/videos/6366269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4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Фото 9 группа\SAM_32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8640"/>
            <a:ext cx="4764021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E:\Фото 9 группа\SAM_32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4711007" cy="35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308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created xsi:type="dcterms:W3CDTF">2017-05-22T15:13:55Z</dcterms:created>
  <dcterms:modified xsi:type="dcterms:W3CDTF">2019-04-25T05:36:49Z</dcterms:modified>
</cp:coreProperties>
</file>