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8" r:id="rId5"/>
    <p:sldId id="274" r:id="rId6"/>
    <p:sldId id="27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9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6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8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8292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03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5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186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223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83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9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7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1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2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305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131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88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11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4EE630B-CAEC-41DD-B9DF-9E6048857A2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B5B3D-5B72-48A5-9A9C-771FBF0E9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02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onb.ru/upload/iblock/dbc/dbc5a5895922ff2220c0b69db5f142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3777" y="268896"/>
            <a:ext cx="8917168" cy="640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0164" y="268896"/>
            <a:ext cx="2533613" cy="3222449"/>
          </a:xfrm>
        </p:spPr>
        <p:txBody>
          <a:bodyPr/>
          <a:lstStyle/>
          <a:p>
            <a:r>
              <a:rPr lang="ru-RU" sz="1400" dirty="0" smtClean="0">
                <a:solidFill>
                  <a:schemeClr val="accent2"/>
                </a:solidFill>
              </a:rPr>
              <a:t>Создала презентацию; воспитатель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sz="1400" dirty="0" err="1" smtClean="0">
                <a:solidFill>
                  <a:schemeClr val="accent2"/>
                </a:solidFill>
              </a:rPr>
              <a:t>Шафоростова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Светлана Юрьевна 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32273" y="2535383"/>
            <a:ext cx="3096490" cy="4141642"/>
          </a:xfrm>
        </p:spPr>
        <p:txBody>
          <a:bodyPr>
            <a:noAutofit/>
          </a:bodyPr>
          <a:lstStyle/>
          <a:p>
            <a:pPr algn="r"/>
            <a:r>
              <a:rPr lang="ru-RU" sz="5400" b="1" dirty="0" smtClean="0">
                <a:solidFill>
                  <a:schemeClr val="tx1"/>
                </a:solidFill>
              </a:rPr>
              <a:t>Много стран на белом свете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0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ds01.infourok.ru/uploads/ex/0dbb/0000bd82-b9d3ea3d/img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82859" cy="731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6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s/86854/06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91" y="1"/>
            <a:ext cx="11014364" cy="701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61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5666" y="0"/>
            <a:ext cx="3126334" cy="4195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65666" cy="679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0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9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37473" cy="693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810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503</TotalTime>
  <Words>12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</vt:lpstr>
      <vt:lpstr>Создала презентацию; воспитатель Шафоростова Светлана Юрьевна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19</cp:revision>
  <dcterms:created xsi:type="dcterms:W3CDTF">2020-11-08T13:32:14Z</dcterms:created>
  <dcterms:modified xsi:type="dcterms:W3CDTF">2020-11-22T13:58:22Z</dcterms:modified>
</cp:coreProperties>
</file>