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4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4D5F6-C17A-4C92-B4BF-F3E7E336C2D5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514D6-BD6D-4BE8-A549-2A21FA50E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38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514D6-BD6D-4BE8-A549-2A21FA50EB1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74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89BE7B-7BE1-481E-AFEE-9D3D97E56422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AAACD1-CF67-476F-AC0C-60B376081E2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988840"/>
            <a:ext cx="7344816" cy="122237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The </a:t>
            </a:r>
            <a:r>
              <a:rPr lang="en-US" sz="6000" dirty="0" err="1" smtClean="0"/>
              <a:t>british</a:t>
            </a:r>
            <a:r>
              <a:rPr lang="en-US" sz="6000" dirty="0" smtClean="0"/>
              <a:t> isles</a:t>
            </a:r>
            <a:r>
              <a:rPr lang="ru-RU" sz="6000" dirty="0" smtClean="0"/>
              <a:t>: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005064"/>
            <a:ext cx="8458200" cy="91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Some aspects of History and Modernity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871 – Alfred the Great</a:t>
            </a:r>
            <a:endParaRPr lang="ru-RU" dirty="0"/>
          </a:p>
        </p:txBody>
      </p:sp>
      <p:pic>
        <p:nvPicPr>
          <p:cNvPr id="4" name="Содержимое 3" descr="nintchdbpict00002493392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833" y="1554163"/>
            <a:ext cx="3694734" cy="452596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1066 – the </a:t>
            </a:r>
            <a:r>
              <a:rPr lang="en-US" dirty="0" err="1" smtClean="0"/>
              <a:t>norman</a:t>
            </a:r>
            <a:r>
              <a:rPr lang="en-US" dirty="0" smtClean="0"/>
              <a:t> </a:t>
            </a:r>
            <a:r>
              <a:rPr lang="en-US" dirty="0" err="1" smtClean="0"/>
              <a:t>conguest</a:t>
            </a:r>
            <a:r>
              <a:rPr lang="en-US" dirty="0" smtClean="0"/>
              <a:t> of </a:t>
            </a:r>
            <a:r>
              <a:rPr lang="en-US" dirty="0" err="1" smtClean="0"/>
              <a:t>england</a:t>
            </a:r>
            <a:endParaRPr lang="ru-RU" dirty="0"/>
          </a:p>
        </p:txBody>
      </p:sp>
      <p:pic>
        <p:nvPicPr>
          <p:cNvPr id="4" name="Содержимое 3" descr="6cb4602e9c351ec204b10442137d606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916832"/>
            <a:ext cx="4327528" cy="3299197"/>
          </a:xfrm>
        </p:spPr>
      </p:pic>
      <p:pic>
        <p:nvPicPr>
          <p:cNvPr id="5" name="Рисунок 4" descr="0799598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601" y="1628800"/>
            <a:ext cx="4458887" cy="37890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649072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8500 BC – small groups of hunters and fishers</a:t>
            </a:r>
            <a:endParaRPr lang="ru-RU" dirty="0"/>
          </a:p>
        </p:txBody>
      </p:sp>
      <p:pic>
        <p:nvPicPr>
          <p:cNvPr id="4" name="Содержимое 3" descr="lepinski-vir_0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24744"/>
            <a:ext cx="4034285" cy="2594917"/>
          </a:xfrm>
        </p:spPr>
      </p:pic>
      <p:pic>
        <p:nvPicPr>
          <p:cNvPr id="6" name="Рисунок 5" descr="248674a13814378d654f9af32739f92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124744"/>
            <a:ext cx="3881500" cy="2592288"/>
          </a:xfrm>
          <a:prstGeom prst="rect">
            <a:avLst/>
          </a:prstGeom>
        </p:spPr>
      </p:pic>
      <p:pic>
        <p:nvPicPr>
          <p:cNvPr id="7" name="Рисунок 6" descr="img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3717032"/>
            <a:ext cx="4032448" cy="2720874"/>
          </a:xfrm>
          <a:prstGeom prst="rect">
            <a:avLst/>
          </a:prstGeom>
        </p:spPr>
      </p:pic>
      <p:pic>
        <p:nvPicPr>
          <p:cNvPr id="8" name="Рисунок 7" descr="136c4a9930e2877a6480ef45a2a0785f--fruit-plukken-prehistor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5976" y="3717032"/>
            <a:ext cx="3888432" cy="27363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500-600 BC – the Celts (Britons)</a:t>
            </a:r>
            <a:endParaRPr lang="ru-RU" dirty="0"/>
          </a:p>
        </p:txBody>
      </p:sp>
      <p:pic>
        <p:nvPicPr>
          <p:cNvPr id="4" name="Содержимое 3" descr="0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12776"/>
            <a:ext cx="4173496" cy="2378893"/>
          </a:xfrm>
        </p:spPr>
      </p:pic>
      <p:pic>
        <p:nvPicPr>
          <p:cNvPr id="5" name="Рисунок 4" descr="aff03120dc408736886ef2137eb1ed9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412776"/>
            <a:ext cx="3871922" cy="2376264"/>
          </a:xfrm>
          <a:prstGeom prst="rect">
            <a:avLst/>
          </a:prstGeom>
        </p:spPr>
      </p:pic>
      <p:pic>
        <p:nvPicPr>
          <p:cNvPr id="6" name="Рисунок 5" descr="img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789040"/>
            <a:ext cx="4176464" cy="2952328"/>
          </a:xfrm>
          <a:prstGeom prst="rect">
            <a:avLst/>
          </a:prstGeom>
        </p:spPr>
      </p:pic>
      <p:pic>
        <p:nvPicPr>
          <p:cNvPr id="7" name="Рисунок 6" descr="keltskie-voiny-rekonstrukciya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789040"/>
            <a:ext cx="3888432" cy="29552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55 BC – the </a:t>
            </a:r>
            <a:r>
              <a:rPr lang="en-US" dirty="0"/>
              <a:t>r</a:t>
            </a:r>
            <a:r>
              <a:rPr lang="en-US" dirty="0" smtClean="0"/>
              <a:t>omans (</a:t>
            </a:r>
            <a:r>
              <a:rPr lang="en-US" dirty="0" err="1" smtClean="0"/>
              <a:t>Julious</a:t>
            </a:r>
            <a:r>
              <a:rPr lang="en-US" dirty="0" smtClean="0"/>
              <a:t> Caesar)</a:t>
            </a:r>
            <a:endParaRPr lang="ru-RU" dirty="0"/>
          </a:p>
        </p:txBody>
      </p:sp>
      <p:pic>
        <p:nvPicPr>
          <p:cNvPr id="4" name="Содержимое 3" descr="a510585b4260c99ef716b3d9e5f9e92b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196752"/>
            <a:ext cx="3006277" cy="3397570"/>
          </a:xfrm>
        </p:spPr>
      </p:pic>
      <p:pic>
        <p:nvPicPr>
          <p:cNvPr id="5" name="Рисунок 4" descr="s1200 (1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196752"/>
            <a:ext cx="3434125" cy="3429000"/>
          </a:xfrm>
          <a:prstGeom prst="rect">
            <a:avLst/>
          </a:prstGeom>
        </p:spPr>
      </p:pic>
      <p:pic>
        <p:nvPicPr>
          <p:cNvPr id="6" name="Рисунок 5" descr="total-war-rome-ii-caesar-in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077072"/>
            <a:ext cx="7416824" cy="25649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/>
          <a:lstStyle/>
          <a:p>
            <a:r>
              <a:rPr lang="en-US" dirty="0" smtClean="0"/>
              <a:t>43 AD – the Romans (Claudius)</a:t>
            </a:r>
            <a:endParaRPr lang="ru-RU" dirty="0"/>
          </a:p>
        </p:txBody>
      </p:sp>
      <p:pic>
        <p:nvPicPr>
          <p:cNvPr id="4" name="Содержимое 3" descr="cla01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12776"/>
            <a:ext cx="3601911" cy="4525962"/>
          </a:xfrm>
        </p:spPr>
      </p:pic>
      <p:pic>
        <p:nvPicPr>
          <p:cNvPr id="5" name="Рисунок 4" descr="e7310bfbd9df5ed3594b39c5abca21d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2276872"/>
            <a:ext cx="4752528" cy="27420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61-62 AD – uprising of </a:t>
            </a:r>
            <a:r>
              <a:rPr lang="en-US" dirty="0" err="1" smtClean="0"/>
              <a:t>Iceni</a:t>
            </a:r>
            <a:r>
              <a:rPr lang="en-US" dirty="0" smtClean="0"/>
              <a:t> (Boudicca)</a:t>
            </a:r>
            <a:endParaRPr lang="ru-RU" dirty="0"/>
          </a:p>
        </p:txBody>
      </p:sp>
      <p:pic>
        <p:nvPicPr>
          <p:cNvPr id="4" name="Содержимое 3" descr="Pictures_of_English_History_Plate_IV_-_Boadicea_and_Her_Army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556792"/>
            <a:ext cx="4114913" cy="4525962"/>
          </a:xfrm>
        </p:spPr>
      </p:pic>
      <p:pic>
        <p:nvPicPr>
          <p:cNvPr id="5" name="Рисунок 4" descr="090429-F-0000H-0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556792"/>
            <a:ext cx="4320480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By the 5</a:t>
            </a:r>
            <a:r>
              <a:rPr lang="en-US" baseline="30000" dirty="0" smtClean="0"/>
              <a:t>th</a:t>
            </a:r>
            <a:r>
              <a:rPr lang="en-US" dirty="0" smtClean="0"/>
              <a:t> century the </a:t>
            </a:r>
            <a:r>
              <a:rPr lang="en-US" dirty="0" err="1" smtClean="0"/>
              <a:t>romans</a:t>
            </a:r>
            <a:r>
              <a:rPr lang="en-US" dirty="0" smtClean="0"/>
              <a:t> left (never venturing into Wales kept out of Scotland by the </a:t>
            </a:r>
            <a:r>
              <a:rPr lang="en-US" dirty="0" err="1" smtClean="0"/>
              <a:t>picts</a:t>
            </a:r>
            <a:r>
              <a:rPr lang="en-US" dirty="0" smtClean="0"/>
              <a:t>)</a:t>
            </a:r>
            <a:endParaRPr lang="ru-RU" dirty="0"/>
          </a:p>
        </p:txBody>
      </p:sp>
      <p:pic>
        <p:nvPicPr>
          <p:cNvPr id="4" name="Содержимое 3" descr="9ea867b92cb6f05a564ca5c769e8820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772816"/>
            <a:ext cx="6205615" cy="45259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of the 4</a:t>
            </a:r>
            <a:r>
              <a:rPr lang="en-US" baseline="30000" dirty="0" smtClean="0"/>
              <a:t>th</a:t>
            </a:r>
            <a:r>
              <a:rPr lang="en-US" dirty="0" smtClean="0"/>
              <a:t> century – </a:t>
            </a:r>
            <a:r>
              <a:rPr lang="en-US" dirty="0" err="1" smtClean="0"/>
              <a:t>berbaric</a:t>
            </a:r>
            <a:r>
              <a:rPr lang="en-US" dirty="0" smtClean="0"/>
              <a:t> tribes</a:t>
            </a:r>
            <a:r>
              <a:rPr lang="ru-RU" dirty="0" smtClean="0"/>
              <a:t>;</a:t>
            </a:r>
            <a:r>
              <a:rPr lang="en-US" dirty="0" smtClean="0"/>
              <a:t> 7 kingdoms</a:t>
            </a:r>
            <a:endParaRPr lang="ru-RU" dirty="0"/>
          </a:p>
        </p:txBody>
      </p:sp>
      <p:pic>
        <p:nvPicPr>
          <p:cNvPr id="4" name="Содержимое 3" descr="07cec3964d353c6ebeef628facc1d11c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492896"/>
            <a:ext cx="3528393" cy="2736304"/>
          </a:xfrm>
        </p:spPr>
      </p:pic>
      <p:pic>
        <p:nvPicPr>
          <p:cNvPr id="5" name="Рисунок 4" descr="British-Isles-1-Celtic-final-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556792"/>
            <a:ext cx="5038908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century – </a:t>
            </a:r>
            <a:r>
              <a:rPr lang="en-US" dirty="0" err="1" smtClean="0"/>
              <a:t>Vicings</a:t>
            </a:r>
            <a:r>
              <a:rPr lang="en-US" dirty="0" smtClean="0"/>
              <a:t> and Danes</a:t>
            </a:r>
            <a:endParaRPr lang="ru-RU" dirty="0"/>
          </a:p>
        </p:txBody>
      </p:sp>
      <p:pic>
        <p:nvPicPr>
          <p:cNvPr id="4" name="Содержимое 3" descr="29bf4662a79c158dc24b722b140a88a6--british-isles-genealog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196752"/>
            <a:ext cx="5040559" cy="4968552"/>
          </a:xfrm>
        </p:spPr>
      </p:pic>
      <p:pic>
        <p:nvPicPr>
          <p:cNvPr id="5" name="Рисунок 4" descr="gettyimages-51243767-1024x102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132856"/>
            <a:ext cx="3121152" cy="269748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96</TotalTime>
  <Words>103</Words>
  <Application>Microsoft Office PowerPoint</Application>
  <PresentationFormat>Экран (4:3)</PresentationFormat>
  <Paragraphs>13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Franklin Gothic Book</vt:lpstr>
      <vt:lpstr>Franklin Gothic Medium</vt:lpstr>
      <vt:lpstr>Wingdings 2</vt:lpstr>
      <vt:lpstr>Трек</vt:lpstr>
      <vt:lpstr>The british isles:</vt:lpstr>
      <vt:lpstr>8500 BC – small groups of hunters and fishers</vt:lpstr>
      <vt:lpstr>500-600 BC – the Celts (Britons)</vt:lpstr>
      <vt:lpstr>55 BC – the romans (Julious Caesar)</vt:lpstr>
      <vt:lpstr>43 AD – the Romans (Claudius)</vt:lpstr>
      <vt:lpstr>61-62 AD – uprising of Iceni (Boudicca)</vt:lpstr>
      <vt:lpstr>By the 5th century the romans left (never venturing into Wales kept out of Scotland by the picts)</vt:lpstr>
      <vt:lpstr>End of the 4th century – berbaric tribes; 7 kingdoms</vt:lpstr>
      <vt:lpstr>8th century – Vicings and Danes</vt:lpstr>
      <vt:lpstr>871 – Alfred the Great</vt:lpstr>
      <vt:lpstr>1066 – the norman conguest of england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british isles:</dc:title>
  <dc:creator>User</dc:creator>
  <cp:lastModifiedBy>RePack by SPecialiST</cp:lastModifiedBy>
  <cp:revision>12</cp:revision>
  <dcterms:created xsi:type="dcterms:W3CDTF">2019-11-29T02:28:06Z</dcterms:created>
  <dcterms:modified xsi:type="dcterms:W3CDTF">2020-11-22T15:22:08Z</dcterms:modified>
</cp:coreProperties>
</file>