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8" r:id="rId1"/>
  </p:sldMasterIdLst>
  <p:notesMasterIdLst>
    <p:notesMasterId r:id="rId14"/>
  </p:notesMasterIdLst>
  <p:sldIdLst>
    <p:sldId id="256" r:id="rId2"/>
    <p:sldId id="268" r:id="rId3"/>
    <p:sldId id="258" r:id="rId4"/>
    <p:sldId id="259" r:id="rId5"/>
    <p:sldId id="263" r:id="rId6"/>
    <p:sldId id="260" r:id="rId7"/>
    <p:sldId id="261" r:id="rId8"/>
    <p:sldId id="269" r:id="rId9"/>
    <p:sldId id="262" r:id="rId10"/>
    <p:sldId id="267" r:id="rId11"/>
    <p:sldId id="264" r:id="rId12"/>
    <p:sldId id="25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enovo" initials="l" lastIdx="0" clrIdx="0">
    <p:extLst>
      <p:ext uri="{19B8F6BF-5375-455C-9EA6-DF929625EA0E}">
        <p15:presenceInfo xmlns:p15="http://schemas.microsoft.com/office/powerpoint/2012/main" userId="lenovo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39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CC44B4-6130-4775-9A30-91CD9E4888E9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172119-5631-4DE1-8E84-63F26F4C3A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88105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172119-5631-4DE1-8E84-63F26F4C3A27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0946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172119-5631-4DE1-8E84-63F26F4C3A27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53700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17373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56787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510548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95921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024121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42673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28506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21184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11246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47202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11104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16887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53837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70721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37529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13445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  <a:solidFill>
            <a:schemeClr val="accent1">
              <a:lumMod val="75000"/>
              <a:alpha val="40000"/>
            </a:schemeClr>
          </a:solidFill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grpFill/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-318"/>
            <a:ext cx="1952272" cy="6853571"/>
            <a:chOff x="6627813" y="195220"/>
            <a:chExt cx="1952625" cy="5678531"/>
          </a:xfrm>
          <a:solidFill>
            <a:schemeClr val="accent1"/>
          </a:solidFill>
        </p:grpSpPr>
        <p:sp>
          <p:nvSpPr>
            <p:cNvPr id="50" name="Freeform 27"/>
            <p:cNvSpPr/>
            <p:nvPr/>
          </p:nvSpPr>
          <p:spPr bwMode="auto">
            <a:xfrm>
              <a:off x="6627813" y="19522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grpFill/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482884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  <p:sldLayoutId id="2147483760" r:id="rId12"/>
    <p:sldLayoutId id="2147483761" r:id="rId13"/>
    <p:sldLayoutId id="2147483762" r:id="rId14"/>
    <p:sldLayoutId id="2147483763" r:id="rId15"/>
    <p:sldLayoutId id="214748376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908720"/>
            <a:ext cx="7772400" cy="1470025"/>
          </a:xfrm>
        </p:spPr>
        <p:txBody>
          <a:bodyPr/>
          <a:lstStyle/>
          <a:p>
            <a:r>
              <a:rPr lang="ru-RU" dirty="0" smtClean="0"/>
              <a:t>                 </a:t>
            </a:r>
            <a:r>
              <a:rPr lang="ru-RU" dirty="0" smtClean="0"/>
              <a:t>       </a:t>
            </a:r>
            <a:r>
              <a:rPr lang="ru-RU" dirty="0" smtClean="0"/>
              <a:t>Цветок.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57400" y="4581128"/>
            <a:ext cx="6400800" cy="17526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b="1" dirty="0"/>
              <a:t> </a:t>
            </a:r>
            <a:r>
              <a:rPr lang="ru-RU" b="1" dirty="0" smtClean="0"/>
              <a:t>                                        Подготовила </a:t>
            </a:r>
            <a:r>
              <a:rPr lang="ru-RU" b="1" dirty="0"/>
              <a:t>Трушина С.О., </a:t>
            </a:r>
          </a:p>
          <a:p>
            <a:pPr>
              <a:defRPr/>
            </a:pPr>
            <a:r>
              <a:rPr lang="ru-RU" b="1" dirty="0"/>
              <a:t>                                          </a:t>
            </a:r>
            <a:r>
              <a:rPr lang="ru-RU" b="1" dirty="0" smtClean="0"/>
              <a:t>учитель </a:t>
            </a:r>
            <a:r>
              <a:rPr lang="ru-RU" b="1" dirty="0"/>
              <a:t>начальных </a:t>
            </a:r>
            <a:r>
              <a:rPr lang="ru-RU" b="1" dirty="0" smtClean="0"/>
              <a:t> классов</a:t>
            </a:r>
          </a:p>
          <a:p>
            <a:pPr>
              <a:defRPr/>
            </a:pPr>
            <a:r>
              <a:rPr lang="ru-RU" b="1" dirty="0"/>
              <a:t> </a:t>
            </a:r>
            <a:r>
              <a:rPr lang="ru-RU" b="1" dirty="0" smtClean="0"/>
              <a:t>                                         МБОУ </a:t>
            </a:r>
            <a:r>
              <a:rPr lang="ru-RU" b="1" dirty="0"/>
              <a:t>ЦО № 24 г. Тулы                                       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1060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115616" y="1988840"/>
            <a:ext cx="7634808" cy="4680520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Приклейте лепестки.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699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95536" y="425216"/>
            <a:ext cx="8136904" cy="6447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2697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611560" y="260648"/>
            <a:ext cx="8181975" cy="63627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0444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Приготовьте альбомный лист, ножницы, гуашь, губку и клей.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1937" y="2133600"/>
            <a:ext cx="5593625" cy="3778250"/>
          </a:xfrm>
        </p:spPr>
      </p:pic>
    </p:spTree>
    <p:extLst>
      <p:ext uri="{BB962C8B-B14F-4D97-AF65-F5344CB8AC3E}">
        <p14:creationId xmlns:p14="http://schemas.microsoft.com/office/powerpoint/2010/main" val="2828858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495425" y="300037"/>
            <a:ext cx="6153150" cy="6257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7212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595312" y="620688"/>
            <a:ext cx="8209137" cy="5976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7047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755576" y="476672"/>
            <a:ext cx="7488832" cy="5976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7545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95536" y="260648"/>
            <a:ext cx="8208912" cy="6353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612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476672"/>
            <a:ext cx="7632848" cy="583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0495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1. Произвольно нарисуйте 4 лепестка.</a:t>
            </a:r>
            <a:br>
              <a:rPr lang="ru-RU" dirty="0" smtClean="0"/>
            </a:br>
            <a:r>
              <a:rPr lang="ru-RU" dirty="0" smtClean="0"/>
              <a:t>2. Аккуратно вырежьте их.</a:t>
            </a:r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719" b="19719"/>
          <a:stretch>
            <a:fillRect/>
          </a:stretch>
        </p:blipFill>
        <p:spPr>
          <a:xfrm rot="10800000">
            <a:off x="1942415" y="634965"/>
            <a:ext cx="6591985" cy="385497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2414" y="5367338"/>
            <a:ext cx="6591985" cy="493712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8696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548681"/>
            <a:ext cx="7632848" cy="5726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009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2C333A"/>
      </a:dk2>
      <a:lt2>
        <a:srgbClr val="D6ECED"/>
      </a:lt2>
      <a:accent1>
        <a:srgbClr val="DE32DE"/>
      </a:accent1>
      <a:accent2>
        <a:srgbClr val="F42B8A"/>
      </a:accent2>
      <a:accent3>
        <a:srgbClr val="349FE7"/>
      </a:accent3>
      <a:accent4>
        <a:srgbClr val="565FF8"/>
      </a:accent4>
      <a:accent5>
        <a:srgbClr val="876BE7"/>
      </a:accent5>
      <a:accent6>
        <a:srgbClr val="F268C2"/>
      </a:accent6>
      <a:hlink>
        <a:srgbClr val="F55CF9"/>
      </a:hlink>
      <a:folHlink>
        <a:srgbClr val="E8A0EE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F20B7C8E-B819-43F3-AAF9-EE50B1A8363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79</TotalTime>
  <Words>44</Words>
  <Application>Microsoft Office PowerPoint</Application>
  <PresentationFormat>Экран (4:3)</PresentationFormat>
  <Paragraphs>9</Paragraphs>
  <Slides>12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Century Gothic</vt:lpstr>
      <vt:lpstr>Wingdings 3</vt:lpstr>
      <vt:lpstr>Легкий дым</vt:lpstr>
      <vt:lpstr>                        Цветок.</vt:lpstr>
      <vt:lpstr>Приготовьте альбомный лист, ножницы, гуашь, губку и клей.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1. Произвольно нарисуйте 4 лепестка. 2. Аккуратно вырежьте их.</vt:lpstr>
      <vt:lpstr>Презентация PowerPoint</vt:lpstr>
      <vt:lpstr>Приклейте лепестки.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lenovo</dc:creator>
  <cp:lastModifiedBy>lenovo</cp:lastModifiedBy>
  <cp:revision>13</cp:revision>
  <dcterms:created xsi:type="dcterms:W3CDTF">2020-06-02T15:51:27Z</dcterms:created>
  <dcterms:modified xsi:type="dcterms:W3CDTF">2020-06-03T09:34:51Z</dcterms:modified>
</cp:coreProperties>
</file>