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60" r:id="rId4"/>
    <p:sldId id="261" r:id="rId5"/>
    <p:sldId id="262" r:id="rId6"/>
    <p:sldId id="263" r:id="rId7"/>
    <p:sldId id="264" r:id="rId8"/>
    <p:sldId id="265" r:id="rId9"/>
    <p:sldId id="266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51097E-E8B5-4306-84CC-9BEFBD33A5FC}" type="datetimeFigureOut">
              <a:rPr lang="ru-RU" smtClean="0"/>
              <a:pPr/>
              <a:t>23.11.2020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E0BA78F7-2EBE-49CC-86D3-22C6087D833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51097E-E8B5-4306-84CC-9BEFBD33A5FC}" type="datetimeFigureOut">
              <a:rPr lang="ru-RU" smtClean="0"/>
              <a:pPr/>
              <a:t>23.11.2020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A78F7-2EBE-49CC-86D3-22C6087D83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E0BA78F7-2EBE-49CC-86D3-22C6087D833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51097E-E8B5-4306-84CC-9BEFBD33A5FC}" type="datetimeFigureOut">
              <a:rPr lang="ru-RU" smtClean="0"/>
              <a:pPr/>
              <a:t>23.11.2020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51097E-E8B5-4306-84CC-9BEFBD33A5FC}" type="datetimeFigureOut">
              <a:rPr lang="ru-RU" smtClean="0"/>
              <a:pPr/>
              <a:t>23.11.2020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E0BA78F7-2EBE-49CC-86D3-22C6087D833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51097E-E8B5-4306-84CC-9BEFBD33A5FC}" type="datetimeFigureOut">
              <a:rPr lang="ru-RU" smtClean="0"/>
              <a:pPr/>
              <a:t>23.11.2020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E0BA78F7-2EBE-49CC-86D3-22C6087D833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E351097E-E8B5-4306-84CC-9BEFBD33A5FC}" type="datetimeFigureOut">
              <a:rPr lang="ru-RU" smtClean="0"/>
              <a:pPr/>
              <a:t>23.11.2020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A78F7-2EBE-49CC-86D3-22C6087D833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Содержимое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51097E-E8B5-4306-84CC-9BEFBD33A5FC}" type="datetimeFigureOut">
              <a:rPr lang="ru-RU" smtClean="0"/>
              <a:pPr/>
              <a:t>23.11.2020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Содержимое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Содержимое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Овал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Овал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E0BA78F7-2EBE-49CC-86D3-22C6087D833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51097E-E8B5-4306-84CC-9BEFBD33A5FC}" type="datetimeFigureOut">
              <a:rPr lang="ru-RU" smtClean="0"/>
              <a:pPr/>
              <a:t>23.11.2020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E0BA78F7-2EBE-49CC-86D3-22C6087D83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51097E-E8B5-4306-84CC-9BEFBD33A5FC}" type="datetimeFigureOut">
              <a:rPr lang="ru-RU" smtClean="0"/>
              <a:pPr/>
              <a:t>23.11.2020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E0BA78F7-2EBE-49CC-86D3-22C6087D83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Содержимое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E0BA78F7-2EBE-49CC-86D3-22C6087D833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51097E-E8B5-4306-84CC-9BEFBD33A5FC}" type="datetimeFigureOut">
              <a:rPr lang="ru-RU" smtClean="0"/>
              <a:pPr/>
              <a:t>23.11.2020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ая соединительная линия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E0BA78F7-2EBE-49CC-86D3-22C6087D833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E351097E-E8B5-4306-84CC-9BEFBD33A5FC}" type="datetimeFigureOut">
              <a:rPr lang="ru-RU" smtClean="0"/>
              <a:pPr/>
              <a:t>23.11.2020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E351097E-E8B5-4306-84CC-9BEFBD33A5FC}" type="datetimeFigureOut">
              <a:rPr lang="ru-RU" smtClean="0"/>
              <a:pPr/>
              <a:t>23.11.2020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E0BA78F7-2EBE-49CC-86D3-22C6087D833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14348" y="3500438"/>
            <a:ext cx="8001056" cy="1500198"/>
          </a:xfrm>
        </p:spPr>
        <p:txBody>
          <a:bodyPr/>
          <a:lstStyle/>
          <a:p>
            <a:r>
              <a:rPr lang="ru-RU" dirty="0" smtClean="0"/>
              <a:t>Совместная работа детей, родителей и воспитателя Захаровой Анастасии Сергеевны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Уголок безопасности</a:t>
            </a:r>
            <a:br>
              <a:rPr lang="ru-RU" dirty="0" smtClean="0"/>
            </a:br>
            <a:r>
              <a:rPr lang="ru-RU" dirty="0" smtClean="0"/>
              <a:t> «Улицы нашего города»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14348" y="214290"/>
            <a:ext cx="7286676" cy="64633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0070C0"/>
                </a:solidFill>
              </a:rPr>
              <a:t>Уголок безопасности «Улицы нашего города» состоит из схематичного макета улиц г. </a:t>
            </a:r>
            <a:r>
              <a:rPr lang="ru-RU" b="1" dirty="0" err="1" smtClean="0">
                <a:solidFill>
                  <a:srgbClr val="0070C0"/>
                </a:solidFill>
              </a:rPr>
              <a:t>Лесосибирска</a:t>
            </a:r>
            <a:r>
              <a:rPr lang="ru-RU" b="1" dirty="0" smtClean="0">
                <a:solidFill>
                  <a:srgbClr val="0070C0"/>
                </a:solidFill>
              </a:rPr>
              <a:t> </a:t>
            </a:r>
          </a:p>
          <a:p>
            <a:pPr algn="ctr"/>
            <a:r>
              <a:rPr lang="ru-RU" b="1" dirty="0" smtClean="0">
                <a:solidFill>
                  <a:srgbClr val="0070C0"/>
                </a:solidFill>
              </a:rPr>
              <a:t>и включает в себя:</a:t>
            </a:r>
          </a:p>
          <a:p>
            <a:pPr>
              <a:buFontTx/>
              <a:buChar char="-"/>
            </a:pPr>
            <a:r>
              <a:rPr lang="ru-RU" dirty="0" smtClean="0"/>
              <a:t>Дороги с одно полосным, двух полостным и много полосным движением для автотранспорта; прерывистой, сплошной и двойной сплошной линиями; </a:t>
            </a:r>
            <a:r>
              <a:rPr lang="ru-RU" dirty="0" err="1" smtClean="0"/>
              <a:t>стоп-линиями</a:t>
            </a:r>
            <a:r>
              <a:rPr lang="ru-RU" dirty="0" smtClean="0"/>
              <a:t>; разметками жёлтый зигзаг для автобусов; пешеходными дорожками; пешеходными переходами и др. </a:t>
            </a:r>
          </a:p>
          <a:p>
            <a:pPr>
              <a:buFontTx/>
              <a:buChar char="-"/>
            </a:pPr>
            <a:r>
              <a:rPr lang="ru-RU" dirty="0" smtClean="0"/>
              <a:t>Дорожные знаки (ограничение скорости, пешеходный переход, главная дорога, въезд запрещён, пешеходная дорожка, автобусная остановка, железнодорожный переезд без шлагбаума, пункт медицинской помощи, автозаправочная станция, телефон, питьевая вода, парковка и другие);</a:t>
            </a:r>
          </a:p>
          <a:p>
            <a:pPr>
              <a:buFontTx/>
              <a:buChar char="-"/>
            </a:pPr>
            <a:r>
              <a:rPr lang="ru-RU" dirty="0" smtClean="0"/>
              <a:t>Светофоры.</a:t>
            </a:r>
          </a:p>
          <a:p>
            <a:pPr>
              <a:buFontTx/>
              <a:buChar char="-"/>
            </a:pPr>
            <a:r>
              <a:rPr lang="ru-RU" dirty="0" smtClean="0"/>
              <a:t>Автотранспорт ( автомобиль скорой помощи, полицейский автомобиль, пожарный автомобиль, легковой и грузовой транспорт, автобус, трамвай, такси и др.)</a:t>
            </a:r>
          </a:p>
          <a:p>
            <a:pPr>
              <a:buFontTx/>
              <a:buChar char="-"/>
            </a:pPr>
            <a:r>
              <a:rPr lang="ru-RU" dirty="0" smtClean="0"/>
              <a:t>Пешеходов.</a:t>
            </a:r>
          </a:p>
          <a:p>
            <a:pPr>
              <a:buFontTx/>
              <a:buChar char="-"/>
            </a:pPr>
            <a:r>
              <a:rPr lang="ru-RU" dirty="0" smtClean="0"/>
              <a:t>Регулировщиков.</a:t>
            </a:r>
          </a:p>
          <a:p>
            <a:pPr>
              <a:buFontTx/>
              <a:buChar char="-"/>
            </a:pPr>
            <a:r>
              <a:rPr lang="ru-RU" dirty="0" smtClean="0"/>
              <a:t>Деревья и кустарники.</a:t>
            </a:r>
          </a:p>
          <a:p>
            <a:pPr>
              <a:buFontTx/>
              <a:buChar char="-"/>
            </a:pPr>
            <a:r>
              <a:rPr lang="ru-RU" dirty="0" smtClean="0"/>
              <a:t>Дома.</a:t>
            </a:r>
          </a:p>
          <a:p>
            <a:pPr>
              <a:buFontTx/>
              <a:buChar char="-"/>
            </a:pPr>
            <a:r>
              <a:rPr lang="ru-RU" dirty="0" smtClean="0"/>
              <a:t>Шлагбаум.</a:t>
            </a:r>
          </a:p>
          <a:p>
            <a:endParaRPr lang="ru-RU" dirty="0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00070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0070C0"/>
                </a:solidFill>
              </a:rPr>
              <a:t>Схематичный макет улиц г. </a:t>
            </a:r>
            <a:r>
              <a:rPr lang="ru-RU" sz="2800" b="1" dirty="0" err="1" smtClean="0">
                <a:solidFill>
                  <a:srgbClr val="0070C0"/>
                </a:solidFill>
              </a:rPr>
              <a:t>Лесосибирска</a:t>
            </a:r>
            <a:endParaRPr lang="ru-RU" sz="2800" dirty="0"/>
          </a:p>
        </p:txBody>
      </p:sp>
      <p:pic>
        <p:nvPicPr>
          <p:cNvPr id="6" name="Picture 2" descr="C:\Users\Настя\Desktop\ягодка 2017-18\ПДД\20181214_15532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357290" y="1357298"/>
            <a:ext cx="6715140" cy="503635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 descr="C:\Users\Настя\Desktop\ягодка 2017-18\ПДД\20181214_155330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Настя\Desktop\ягодка 2017-18\ПДД\20181214_155339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Настя\Desktop\ягодка 2017-18\ПДД\20181214_155317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28596" y="428605"/>
            <a:ext cx="8143932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0070C0"/>
                </a:solidFill>
              </a:rPr>
              <a:t>Уголок безопасности «Улицы нашего города» включает в себя </a:t>
            </a:r>
            <a:r>
              <a:rPr lang="ru-RU" b="1" dirty="0" smtClean="0"/>
              <a:t> настольно печатные игры ( лото, домино, </a:t>
            </a:r>
            <a:r>
              <a:rPr lang="ru-RU" b="1" dirty="0" err="1" smtClean="0"/>
              <a:t>пазлы</a:t>
            </a:r>
            <a:r>
              <a:rPr lang="ru-RU" b="1" dirty="0" smtClean="0"/>
              <a:t>, разрезные картинки, картотеку игр по правилам дорожного движения и др.) и книги. Так же в уголке есть передвижной пешеходный переход, автомобильный руль, жезл  и фуражки регулировщика ДПС, накидка «Светофор».</a:t>
            </a:r>
          </a:p>
          <a:p>
            <a:pPr algn="ctr"/>
            <a:endParaRPr lang="ru-RU" dirty="0"/>
          </a:p>
        </p:txBody>
      </p:sp>
      <p:pic>
        <p:nvPicPr>
          <p:cNvPr id="7171" name="Picture 3" descr="C:\Users\Настя\Desktop\ягодка 2017-18\ПДД\20181214_155710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14348" y="2214554"/>
            <a:ext cx="3143254" cy="4191005"/>
          </a:xfrm>
          <a:prstGeom prst="rect">
            <a:avLst/>
          </a:prstGeom>
          <a:noFill/>
        </p:spPr>
      </p:pic>
      <p:pic>
        <p:nvPicPr>
          <p:cNvPr id="5" name="Picture 3" descr="C:\Users\Настя\Desktop\ягодка 2017-18\ПДД\DSCN8604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000496" y="2571744"/>
            <a:ext cx="4572000" cy="3429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0"/>
            <a:ext cx="8534400" cy="1142984"/>
          </a:xfrm>
        </p:spPr>
        <p:txBody>
          <a:bodyPr>
            <a:noAutofit/>
          </a:bodyPr>
          <a:lstStyle/>
          <a:p>
            <a:r>
              <a:rPr lang="ru-RU" sz="1600" b="1" dirty="0" smtClean="0">
                <a:solidFill>
                  <a:srgbClr val="0070C0"/>
                </a:solidFill>
              </a:rPr>
              <a:t>Уголок и его атрибуты  используются для проведения мероприятий по ПДД  с детьми старшей групп </a:t>
            </a:r>
            <a:r>
              <a:rPr lang="ru-RU" sz="1600" dirty="0" smtClean="0">
                <a:solidFill>
                  <a:schemeClr val="tx1"/>
                </a:solidFill>
              </a:rPr>
              <a:t>(беседы, составление рассказов, проведение </a:t>
            </a:r>
            <a:r>
              <a:rPr lang="ru-RU" sz="1600" dirty="0" err="1" smtClean="0">
                <a:solidFill>
                  <a:schemeClr val="tx1"/>
                </a:solidFill>
              </a:rPr>
              <a:t>квестов</a:t>
            </a:r>
            <a:r>
              <a:rPr lang="ru-RU" sz="1600" dirty="0" smtClean="0">
                <a:solidFill>
                  <a:schemeClr val="tx1"/>
                </a:solidFill>
              </a:rPr>
              <a:t>,  игровых развлечений, самостоятельных игр и др.) Уголок вызывает интерес у родителей. Родители помогают пополнять уголок новыми атрибутами и материалами.</a:t>
            </a:r>
            <a:endParaRPr lang="ru-RU" sz="1600" dirty="0">
              <a:solidFill>
                <a:schemeClr val="tx1"/>
              </a:solidFill>
            </a:endParaRPr>
          </a:p>
        </p:txBody>
      </p:sp>
      <p:pic>
        <p:nvPicPr>
          <p:cNvPr id="8196" name="Picture 4" descr="C:\Users\Настя\Desktop\ягодка 2017-18\ПДД\DSCN8612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14282" y="1511336"/>
            <a:ext cx="4357718" cy="3132110"/>
          </a:xfrm>
          <a:prstGeom prst="rect">
            <a:avLst/>
          </a:prstGeom>
          <a:noFill/>
        </p:spPr>
      </p:pic>
      <p:pic>
        <p:nvPicPr>
          <p:cNvPr id="8197" name="Picture 5" descr="C:\Users\Настя\Desktop\ягодка 2017-18\ПДД\DSCN8605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786314" y="3071810"/>
            <a:ext cx="4143404" cy="316923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Спасибо </a:t>
            </a:r>
            <a:r>
              <a:rPr lang="ru-RU" smtClean="0"/>
              <a:t>за внимание!</a:t>
            </a:r>
            <a:endParaRPr lang="ru-RU"/>
          </a:p>
        </p:txBody>
      </p:sp>
      <p:pic>
        <p:nvPicPr>
          <p:cNvPr id="10242" name="Picture 2" descr="C:\Users\Настя\Desktop\ягодка 2017-18\Творческая деятельность\20190329_105928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571604" y="1500174"/>
            <a:ext cx="6429388" cy="482204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фициальная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63</TotalTime>
  <Words>264</Words>
  <Application>Microsoft Office PowerPoint</Application>
  <PresentationFormat>Экран (4:3)</PresentationFormat>
  <Paragraphs>17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Официальная</vt:lpstr>
      <vt:lpstr>Уголок безопасности  «Улицы нашего города»</vt:lpstr>
      <vt:lpstr>Слайд 2</vt:lpstr>
      <vt:lpstr>Схематичный макет улиц г. Лесосибирска</vt:lpstr>
      <vt:lpstr>Слайд 4</vt:lpstr>
      <vt:lpstr>Слайд 5</vt:lpstr>
      <vt:lpstr>Слайд 6</vt:lpstr>
      <vt:lpstr>Слайд 7</vt:lpstr>
      <vt:lpstr>Уголок и его атрибуты  используются для проведения мероприятий по ПДД  с детьми старшей групп (беседы, составление рассказов, проведение квестов,  игровых развлечений, самостоятельных игр и др.) Уголок вызывает интерес у родителей. Родители помогают пополнять уголок новыми атрибутами и материалами.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Уголок безопасности «Улицы нашего города»</dc:title>
  <dc:creator>Настя</dc:creator>
  <cp:lastModifiedBy>Настя</cp:lastModifiedBy>
  <cp:revision>7</cp:revision>
  <dcterms:created xsi:type="dcterms:W3CDTF">2020-11-22T09:37:38Z</dcterms:created>
  <dcterms:modified xsi:type="dcterms:W3CDTF">2020-11-22T17:20:08Z</dcterms:modified>
</cp:coreProperties>
</file>