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3;&#1072;&#1090;&#1072;&#1083;&#1100;&#1103;\Documents\&#1085;&#1072;&#1095;%20&#1096;&#1082;&#1086;&#1083;&#1072;\1%20&#1082;&#1083;&#1072;&#1089;&#1089;%20&#1096;&#1082;&#1086;&#1083;&#1072;%20&#1088;&#1086;&#1089;&#1089;&#1080;&#1080;%202015\&#1074;&#1085;&#1077;&#1091;&#1088;&#1086;&#1095;&#1085;&#1072;&#1103;%20&#1076;&#1077;&#1103;&#1090;&#1077;&#1083;&#1100;&#1085;&#1086;&#1089;&#1090;&#1100;\&#1048;&#1089;&#1089;&#1083;&#1077;&#1076;&#1077;&#1074;&#1072;&#1090;&#1077;&#1083;&#1100;\&#1074;%20&#1075;&#1086;&#1089;&#1090;&#1103;&#1093;%20&#1091;%20&#1079;&#1091;&#1073;&#1085;&#1086;&#1081;%20&#1092;&#1077;&#1080;\1\&#1045;&#1088;&#1072;&#1083;&#1072;&#1096;%20-%20&#1047;&#1091;&#1073;&#1085;&#1072;&#1103;%20&#1060;&#1077;&#1103;.mp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3;&#1072;&#1090;&#1072;&#1083;&#1100;&#1103;\Documents\&#1085;&#1072;&#1095;%20&#1096;&#1082;&#1086;&#1083;&#1072;\1%20&#1082;&#1083;&#1072;&#1089;&#1089;%20&#1096;&#1082;&#1086;&#1083;&#1072;%20&#1088;&#1086;&#1089;&#1089;&#1080;&#1080;%202015\&#1074;&#1085;&#1077;&#1091;&#1088;&#1086;&#1095;&#1085;&#1072;&#1103;%20&#1076;&#1077;&#1103;&#1090;&#1077;&#1083;&#1100;&#1085;&#1086;&#1089;&#1090;&#1100;\&#1048;&#1089;&#1089;&#1083;&#1077;&#1076;&#1077;&#1074;&#1072;&#1090;&#1077;&#1083;&#1100;\&#1074;%20&#1075;&#1086;&#1089;&#1090;&#1103;&#1093;%20&#1091;%20&#1079;&#1091;&#1073;&#1085;&#1086;&#1081;%20&#1092;&#1077;&#1080;\1\&#1055;&#1091;&#1090;&#1077;&#1096;&#1077;&#1089;&#1090;&#1074;&#1080;&#1077;%20&#1074;%20&#1089;&#1090;&#1088;&#1072;&#1085;&#1091;%20&#1079;&#1076;&#1086;&#1088;&#1086;&#1074;&#1099;&#1093;%20&#1079;&#1091;&#1073;&#1086;&#1074;.mp4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Ералаш - Зубная Фея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71472" y="571480"/>
            <a:ext cx="8136193" cy="5643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85852" y="0"/>
            <a:ext cx="7500958" cy="4786322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</a:rPr>
              <a:t>В гостях</a:t>
            </a:r>
            <a:br>
              <a:rPr lang="ru-RU" sz="9600" b="1" dirty="0" smtClean="0">
                <a:solidFill>
                  <a:srgbClr val="002060"/>
                </a:solidFill>
              </a:rPr>
            </a:br>
            <a:r>
              <a:rPr lang="ru-RU" sz="9600" b="1" dirty="0" smtClean="0">
                <a:solidFill>
                  <a:srgbClr val="002060"/>
                </a:solidFill>
              </a:rPr>
              <a:t> у зубной феи</a:t>
            </a:r>
            <a:endParaRPr lang="ru-RU" sz="9600" b="1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57290" y="4786322"/>
            <a:ext cx="6400800" cy="178595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Внеурочное занятие по курсу «Исследователь»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автор-составитель Наумова Н.А., учитель начальных классов </a:t>
            </a:r>
            <a:r>
              <a:rPr lang="en-US" dirty="0" smtClean="0">
                <a:solidFill>
                  <a:srgbClr val="7030A0"/>
                </a:solidFill>
              </a:rPr>
              <a:t>I</a:t>
            </a:r>
            <a:r>
              <a:rPr lang="ru-RU" dirty="0" smtClean="0">
                <a:solidFill>
                  <a:srgbClr val="7030A0"/>
                </a:solidFill>
              </a:rPr>
              <a:t> кв. категории.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6" name="Рисунок 5" descr="зубная фея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2981550" cy="2928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3985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Что нужно,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чтобы зубки были красивыми?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зубик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643306" y="1928802"/>
            <a:ext cx="2071702" cy="21516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зубная фея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1"/>
            <a:ext cx="1308961" cy="1285861"/>
          </a:xfrm>
          <a:prstGeom prst="rect">
            <a:avLst/>
          </a:prstGeom>
        </p:spPr>
      </p:pic>
      <p:pic>
        <p:nvPicPr>
          <p:cNvPr id="6" name="Рисунок 5" descr="чистим зуб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42910" y="1643050"/>
            <a:ext cx="2139042" cy="31194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стакан с водой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286512" y="1500174"/>
            <a:ext cx="2428892" cy="28888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зубная нить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714612" y="4429132"/>
            <a:ext cx="3714744" cy="2197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убная фея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1308961" cy="12858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Как правильно чистить зубы?</a:t>
            </a:r>
            <a:endParaRPr lang="ru-RU" dirty="0"/>
          </a:p>
        </p:txBody>
      </p:sp>
      <p:pic>
        <p:nvPicPr>
          <p:cNvPr id="5" name="Содержимое 4" descr="алгоритм чистки зубов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44458" y="0"/>
            <a:ext cx="9188458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утешествие в страну здоровых зубов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282" y="214290"/>
            <a:ext cx="8572560" cy="6429420"/>
          </a:xfrm>
          <a:prstGeom prst="rect">
            <a:avLst/>
          </a:prstGeom>
        </p:spPr>
      </p:pic>
      <p:pic>
        <p:nvPicPr>
          <p:cNvPr id="5" name="Рисунок 4" descr="зубная фея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214290"/>
            <a:ext cx="1308961" cy="12858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Домашнее задание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Выяснить, </a:t>
            </a:r>
            <a:br>
              <a:rPr lang="ru-RU" sz="6000" dirty="0" smtClean="0">
                <a:solidFill>
                  <a:srgbClr val="002060"/>
                </a:solidFill>
              </a:rPr>
            </a:br>
            <a:r>
              <a:rPr lang="ru-RU" sz="6000" dirty="0" smtClean="0">
                <a:solidFill>
                  <a:srgbClr val="002060"/>
                </a:solidFill>
              </a:rPr>
              <a:t>какие продукты полезны для зубов, </a:t>
            </a:r>
            <a:br>
              <a:rPr lang="ru-RU" sz="6000" dirty="0" smtClean="0">
                <a:solidFill>
                  <a:srgbClr val="002060"/>
                </a:solidFill>
              </a:rPr>
            </a:br>
            <a:r>
              <a:rPr lang="ru-RU" sz="6000" dirty="0" smtClean="0">
                <a:solidFill>
                  <a:srgbClr val="002060"/>
                </a:solidFill>
              </a:rPr>
              <a:t>а какие вредны.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зубная фея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1308961" cy="12858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21</Words>
  <PresentationFormat>Экран (4:3)</PresentationFormat>
  <Paragraphs>6</Paragraphs>
  <Slides>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В гостях  у зубной феи</vt:lpstr>
      <vt:lpstr>Что нужно, чтобы зубки были красивыми?</vt:lpstr>
      <vt:lpstr>Как правильно чистить зубы?</vt:lpstr>
      <vt:lpstr>Слайд 5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5</cp:revision>
  <dcterms:created xsi:type="dcterms:W3CDTF">2015-11-08T17:34:27Z</dcterms:created>
  <dcterms:modified xsi:type="dcterms:W3CDTF">2020-11-22T11:12:23Z</dcterms:modified>
</cp:coreProperties>
</file>