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hart1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7.xml"/><Relationship Id="rId3" Type="http://schemas.openxmlformats.org/officeDocument/2006/relationships/image" Target="../media/image2.png"/><Relationship Id="rId7" Type="http://schemas.openxmlformats.org/officeDocument/2006/relationships/chart" Target="../charts/chart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Relationship Id="rId9" Type="http://schemas.openxmlformats.org/officeDocument/2006/relationships/chart" Target="../charts/char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2.png"/><Relationship Id="rId7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1.xml"/><Relationship Id="rId3" Type="http://schemas.openxmlformats.org/officeDocument/2006/relationships/image" Target="../media/image2.png"/><Relationship Id="rId7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Relationship Id="rId9" Type="http://schemas.openxmlformats.org/officeDocument/2006/relationships/chart" Target="../charts/char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429132"/>
            <a:ext cx="1414450" cy="63816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Слоги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928794" y="5214950"/>
            <a:ext cx="571504" cy="158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357422" y="2428868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из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292893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яб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3702" y="3571876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</a:rPr>
              <a:t>печ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28" y="542926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</a:rPr>
              <a:t>ка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1802" y="485776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мос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2066" y="2500306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мок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643306" y="1357298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це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786710" y="200024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аза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4214818"/>
            <a:ext cx="1322947" cy="2341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3" descr="ваз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15206" y="4214818"/>
            <a:ext cx="1322947" cy="2341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3" descr="ваз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71934" y="4286256"/>
            <a:ext cx="1322947" cy="2341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роза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2164" y="357166"/>
            <a:ext cx="2686654" cy="2888875"/>
          </a:xfrm>
          <a:prstGeom prst="rect">
            <a:avLst/>
          </a:prstGeom>
        </p:spPr>
      </p:pic>
      <p:pic>
        <p:nvPicPr>
          <p:cNvPr id="9" name="Рисунок 8" descr="мак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00430" y="0"/>
            <a:ext cx="2072644" cy="3657607"/>
          </a:xfrm>
          <a:prstGeom prst="rect">
            <a:avLst/>
          </a:prstGeom>
        </p:spPr>
      </p:pic>
      <p:pic>
        <p:nvPicPr>
          <p:cNvPr id="10" name="Рисунок 9" descr="ромашка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43702" y="0"/>
            <a:ext cx="2053723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30712 0.209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L -0.36632 0.1597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07407E-6 L 0.00764 0.2134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аровозик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1785925"/>
            <a:ext cx="8929718" cy="4785625"/>
          </a:xfrm>
        </p:spPr>
      </p:pic>
      <p:graphicFrame>
        <p:nvGraphicFramePr>
          <p:cNvPr id="6" name="Диаграмма 5"/>
          <p:cNvGraphicFramePr/>
          <p:nvPr/>
        </p:nvGraphicFramePr>
        <p:xfrm>
          <a:off x="714348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1643042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2786050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572000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6215074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7143768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00100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357290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00166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57290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00100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57224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000232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500298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000232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785918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285984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н</a:t>
            </a:r>
            <a:endParaRPr lang="ru-RU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285984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н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07180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42899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571868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</a:t>
            </a:r>
            <a:endParaRPr lang="ru-RU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2899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п</a:t>
            </a:r>
            <a:endParaRPr lang="ru-RU" sz="2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07180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</a:t>
            </a:r>
            <a:endParaRPr lang="ru-RU" sz="2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928926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р</a:t>
            </a:r>
            <a:endParaRPr lang="ru-RU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85775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21494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357818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</a:t>
            </a:r>
            <a:endParaRPr lang="ru-RU" sz="2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21494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п</a:t>
            </a:r>
            <a:endParaRPr lang="ru-RU" sz="2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85775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714876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</a:t>
            </a:r>
            <a:endParaRPr lang="ru-RU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572264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</a:t>
            </a:r>
            <a:endParaRPr lang="ru-RU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858016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</a:t>
            </a:r>
            <a:endParaRPr lang="ru-RU" sz="2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000892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858016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</a:t>
            </a:r>
            <a:endParaRPr lang="ru-RU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572264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357950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р</a:t>
            </a:r>
            <a:endParaRPr lang="ru-RU" sz="2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500958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р</a:t>
            </a:r>
            <a:endParaRPr lang="ru-RU" sz="2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286644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7500958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</a:t>
            </a:r>
            <a:endParaRPr lang="ru-RU" sz="2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786710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</a:t>
            </a:r>
            <a:endParaRPr lang="ru-RU" sz="2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8001024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д</a:t>
            </a:r>
            <a:endParaRPr lang="ru-RU" sz="2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7786710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8" grpId="0">
        <p:bldAsOne/>
      </p:bldGraphic>
      <p:bldGraphic spid="9" grpId="0">
        <p:bldAsOne/>
      </p:bldGraphic>
      <p:bldGraphic spid="10" grpId="0">
        <p:bldAsOne/>
      </p:bldGraphic>
      <p:bldGraphic spid="11" grpId="0">
        <p:bldAsOne/>
      </p:bldGraphic>
      <p:bldGraphic spid="1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0070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Молодцы!!!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_20151125_1124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8715404" cy="522924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аровозик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1785925"/>
            <a:ext cx="8929718" cy="4785625"/>
          </a:xfrm>
        </p:spPr>
      </p:pic>
      <p:graphicFrame>
        <p:nvGraphicFramePr>
          <p:cNvPr id="6" name="Диаграмма 5"/>
          <p:cNvGraphicFramePr/>
          <p:nvPr/>
        </p:nvGraphicFramePr>
        <p:xfrm>
          <a:off x="714348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1643042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2786050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572000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6215074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7143768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00100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357290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00166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57290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00100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57224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000232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500298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000232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785918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285984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н</a:t>
            </a:r>
            <a:endParaRPr lang="ru-RU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285984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н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07180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42899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571868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</a:t>
            </a:r>
            <a:endParaRPr lang="ru-RU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2899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п</a:t>
            </a:r>
            <a:endParaRPr lang="ru-RU" sz="2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07180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</a:t>
            </a:r>
            <a:endParaRPr lang="ru-RU" sz="2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928926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р</a:t>
            </a:r>
            <a:endParaRPr lang="ru-RU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85775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21494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357818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</a:t>
            </a:r>
            <a:endParaRPr lang="ru-RU" sz="2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21494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п</a:t>
            </a:r>
            <a:endParaRPr lang="ru-RU" sz="2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85775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714876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</a:t>
            </a:r>
            <a:endParaRPr lang="ru-RU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572264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</a:t>
            </a:r>
            <a:endParaRPr lang="ru-RU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858016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</a:t>
            </a:r>
            <a:endParaRPr lang="ru-RU" sz="2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000892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858016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</a:t>
            </a:r>
            <a:endParaRPr lang="ru-RU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572264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357950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р</a:t>
            </a:r>
            <a:endParaRPr lang="ru-RU" sz="2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500958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р</a:t>
            </a:r>
            <a:endParaRPr lang="ru-RU" sz="2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286644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7500958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</a:t>
            </a:r>
            <a:endParaRPr lang="ru-RU" sz="2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786710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</a:t>
            </a:r>
            <a:endParaRPr lang="ru-RU" sz="2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8001024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д</a:t>
            </a:r>
            <a:endParaRPr lang="ru-RU" sz="2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7786710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75723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Колесо, ананас, бампер, компот, уговор, радуга.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1714488"/>
            <a:ext cx="28575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ко </a:t>
            </a:r>
            <a:r>
              <a:rPr lang="ru-RU" sz="6000" dirty="0" err="1" smtClean="0"/>
              <a:t>ле</a:t>
            </a:r>
            <a:r>
              <a:rPr lang="ru-RU" sz="6000" dirty="0" smtClean="0"/>
              <a:t> со</a:t>
            </a:r>
          </a:p>
          <a:p>
            <a:r>
              <a:rPr lang="ru-RU" sz="6000" dirty="0" smtClean="0"/>
              <a:t>а на нас</a:t>
            </a:r>
          </a:p>
          <a:p>
            <a:r>
              <a:rPr lang="ru-RU" sz="6000" dirty="0" smtClean="0"/>
              <a:t>у го вор</a:t>
            </a:r>
          </a:p>
          <a:p>
            <a:r>
              <a:rPr lang="ru-RU" sz="6000" dirty="0" err="1" smtClean="0"/>
              <a:t>ра</a:t>
            </a:r>
            <a:r>
              <a:rPr lang="ru-RU" sz="6000" dirty="0" smtClean="0"/>
              <a:t> </a:t>
            </a:r>
            <a:r>
              <a:rPr lang="ru-RU" sz="6000" dirty="0" err="1" smtClean="0"/>
              <a:t>ду</a:t>
            </a:r>
            <a:r>
              <a:rPr lang="ru-RU" sz="6000" dirty="0" smtClean="0"/>
              <a:t> га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2714620"/>
            <a:ext cx="3357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/>
              <a:t>бам</a:t>
            </a:r>
            <a:r>
              <a:rPr lang="ru-RU" sz="6000" dirty="0" smtClean="0"/>
              <a:t> пер</a:t>
            </a:r>
          </a:p>
          <a:p>
            <a:r>
              <a:rPr lang="ru-RU" sz="6000" dirty="0" smtClean="0"/>
              <a:t>ком пот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393803" y="2250273"/>
            <a:ext cx="92790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2393935" y="2249479"/>
            <a:ext cx="92790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108051" y="3249611"/>
            <a:ext cx="92790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1965307" y="3249611"/>
            <a:ext cx="92790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1036613" y="4178305"/>
            <a:ext cx="92790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893869" y="4106867"/>
            <a:ext cx="92790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465241" y="5106999"/>
            <a:ext cx="92790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393935" y="5106999"/>
            <a:ext cx="92790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037273" y="4249743"/>
            <a:ext cx="92790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6037273" y="3249611"/>
            <a:ext cx="92790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2894001" y="3249611"/>
            <a:ext cx="927900" cy="794"/>
          </a:xfrm>
          <a:prstGeom prst="line">
            <a:avLst/>
          </a:prstGeom>
          <a:ln w="381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2679687" y="4106867"/>
            <a:ext cx="927900" cy="794"/>
          </a:xfrm>
          <a:prstGeom prst="line">
            <a:avLst/>
          </a:prstGeom>
          <a:ln w="381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465769" y="4249743"/>
            <a:ext cx="927900" cy="794"/>
          </a:xfrm>
          <a:prstGeom prst="line">
            <a:avLst/>
          </a:prstGeom>
          <a:ln w="381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5465769" y="3249611"/>
            <a:ext cx="927900" cy="794"/>
          </a:xfrm>
          <a:prstGeom prst="line">
            <a:avLst/>
          </a:prstGeom>
          <a:ln w="381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894529" y="3249611"/>
            <a:ext cx="927900" cy="794"/>
          </a:xfrm>
          <a:prstGeom prst="line">
            <a:avLst/>
          </a:prstGeom>
          <a:ln w="381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6894529" y="4249743"/>
            <a:ext cx="927900" cy="794"/>
          </a:xfrm>
          <a:prstGeom prst="line">
            <a:avLst/>
          </a:prstGeom>
          <a:ln w="381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аровозик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1785925"/>
            <a:ext cx="8929718" cy="4785625"/>
          </a:xfrm>
        </p:spPr>
      </p:pic>
      <p:graphicFrame>
        <p:nvGraphicFramePr>
          <p:cNvPr id="6" name="Диаграмма 5"/>
          <p:cNvGraphicFramePr/>
          <p:nvPr/>
        </p:nvGraphicFramePr>
        <p:xfrm>
          <a:off x="714348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1643042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2786050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572000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6215074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7143768" y="5429264"/>
          <a:ext cx="1285884" cy="142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00100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357290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00166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57290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00100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57224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000232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500298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000232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785918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285984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н</a:t>
            </a:r>
            <a:endParaRPr lang="ru-RU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285984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н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07180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42899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571868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</a:t>
            </a:r>
            <a:endParaRPr lang="ru-RU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2899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п</a:t>
            </a:r>
            <a:endParaRPr lang="ru-RU" sz="2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07180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</a:t>
            </a:r>
            <a:endParaRPr lang="ru-RU" sz="2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928926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р</a:t>
            </a:r>
            <a:endParaRPr lang="ru-RU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85775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214942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357818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</a:t>
            </a:r>
            <a:endParaRPr lang="ru-RU" sz="2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21494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п</a:t>
            </a:r>
            <a:endParaRPr lang="ru-RU" sz="2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857752" y="621508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714876" y="592933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</a:t>
            </a:r>
            <a:endParaRPr lang="ru-RU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572264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</a:t>
            </a:r>
            <a:endParaRPr lang="ru-RU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858016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</a:t>
            </a:r>
            <a:endParaRPr lang="ru-RU" sz="2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000892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858016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</a:t>
            </a:r>
            <a:endParaRPr lang="ru-RU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572264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357950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р</a:t>
            </a:r>
            <a:endParaRPr lang="ru-RU" sz="2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500958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р</a:t>
            </a:r>
            <a:endParaRPr lang="ru-RU" sz="2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286644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7500958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</a:t>
            </a:r>
            <a:endParaRPr lang="ru-RU" sz="2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786710" y="621508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</a:t>
            </a:r>
            <a:endParaRPr lang="ru-RU" sz="2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8001024" y="5929330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д</a:t>
            </a:r>
            <a:endParaRPr lang="ru-RU" sz="2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7786710" y="564357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8" grpId="0">
        <p:bldAsOne/>
      </p:bldGraphic>
      <p:bldGraphic spid="9" grpId="0">
        <p:bldAsOne/>
      </p:bldGraphic>
      <p:bldGraphic spid="10" grpId="0">
        <p:bldAsOne/>
      </p:bldGraphic>
      <p:bldGraphic spid="11" grpId="0">
        <p:bldAsOne/>
      </p:bldGraphic>
      <p:bldGraphic spid="1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лента букв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4500570"/>
            <a:ext cx="9144000" cy="124968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357562"/>
            <a:ext cx="1785950" cy="10001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0" y="2714620"/>
            <a:ext cx="2428860" cy="6429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643314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ж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3643314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у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643314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к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2571744"/>
            <a:ext cx="1785950" cy="10001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3571876"/>
            <a:ext cx="1785950" cy="10001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143240" y="1928802"/>
            <a:ext cx="2428860" cy="6429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>
            <a:off x="6500826" y="785794"/>
            <a:ext cx="2428860" cy="3643338"/>
            <a:chOff x="6500826" y="785794"/>
            <a:chExt cx="2428860" cy="364333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858016" y="1428736"/>
              <a:ext cx="1785950" cy="10001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858016" y="2428868"/>
              <a:ext cx="1785950" cy="10001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858016" y="3429000"/>
              <a:ext cx="1785950" cy="10001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Равнобедренный треугольник 14"/>
            <p:cNvSpPr/>
            <p:nvPr/>
          </p:nvSpPr>
          <p:spPr>
            <a:xfrm>
              <a:off x="6500826" y="785794"/>
              <a:ext cx="2428860" cy="64294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4500562" y="3786190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57620" y="3786190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0070C0"/>
                </a:solidFill>
              </a:rPr>
              <a:t>з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2786058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0070C0"/>
                </a:solidFill>
              </a:rPr>
              <a:t>ц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7620" y="2786058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143768" y="1643050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0070C0"/>
                </a:solidFill>
              </a:rPr>
              <a:t>ц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858148" y="1643050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858148" y="2714620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143768" y="2714620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с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58148" y="3643314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43768" y="3643314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л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Содержимое 3"/>
          <p:cNvGrpSpPr>
            <a:grpSpLocks noGrp="1"/>
          </p:cNvGrpSpPr>
          <p:nvPr>
            <p:ph idx="1"/>
          </p:nvPr>
        </p:nvGrpSpPr>
        <p:grpSpPr>
          <a:xfrm>
            <a:off x="714348" y="571480"/>
            <a:ext cx="2928958" cy="3857628"/>
            <a:chOff x="6500826" y="785794"/>
            <a:chExt cx="2428860" cy="364333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858016" y="1428736"/>
              <a:ext cx="1785950" cy="10001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858016" y="2428869"/>
              <a:ext cx="1785950" cy="10001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858016" y="3429001"/>
              <a:ext cx="1785950" cy="10001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6500826" y="785794"/>
              <a:ext cx="2428860" cy="64294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571604" y="3643314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э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2571744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2571744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т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1500174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1500174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ж</a:t>
            </a:r>
            <a:endParaRPr lang="ru-RU" sz="2000" b="1" dirty="0">
              <a:solidFill>
                <a:srgbClr val="0070C0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3929058" y="571480"/>
            <a:ext cx="2786082" cy="3786214"/>
            <a:chOff x="6500826" y="785794"/>
            <a:chExt cx="2428860" cy="3643338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6858016" y="3429000"/>
              <a:ext cx="1785950" cy="10001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858016" y="1428736"/>
              <a:ext cx="1785950" cy="10001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858016" y="2428868"/>
              <a:ext cx="1785950" cy="10001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Равнобедренный треугольник 18"/>
            <p:cNvSpPr/>
            <p:nvPr/>
          </p:nvSpPr>
          <p:spPr>
            <a:xfrm>
              <a:off x="6500826" y="785794"/>
              <a:ext cx="2428860" cy="64294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4572000" y="3571876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у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143504" y="3571876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г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15008" y="3571876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500694" y="2500306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857752" y="2500306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в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715008" y="1500174"/>
            <a:ext cx="42862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0070C0"/>
                </a:solidFill>
              </a:rPr>
              <a:t>р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4 -0.04792 L -0.04618 -0.1530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8 -0.0375 L -0.04688 -0.14237 " pathEditMode="relative" ptsTypes="AA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5.55556E-6 L -0.02362 -0.11552 " pathEditMode="relative" ptsTypes="AA">
                                      <p:cBhvr>
                                        <p:cTn id="3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2 -0.03612 L -0.04653 -0.1201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96296E-6 L 0.0316 -2.96296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Игра «Бутон – цветок»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распускается пион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428736"/>
            <a:ext cx="5214974" cy="521497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177</Words>
  <PresentationFormat>Экран (4:3)</PresentationFormat>
  <Paragraphs>150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Игра «Бутон – цветок»</vt:lpstr>
      <vt:lpstr>Слайд 10</vt:lpstr>
      <vt:lpstr>Слайд 11</vt:lpstr>
      <vt:lpstr>Молодцы!!!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13</cp:revision>
  <dcterms:created xsi:type="dcterms:W3CDTF">2015-11-28T20:27:45Z</dcterms:created>
  <dcterms:modified xsi:type="dcterms:W3CDTF">2020-11-22T11:04:16Z</dcterms:modified>
</cp:coreProperties>
</file>