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jpeg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-786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859280"/>
            <a:ext cx="85344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12192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429000"/>
            <a:ext cx="85344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1360F461-070C-4DF8-AF41-591707734745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53F4D-9A62-427A-B206-EF32EA5F0B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0F461-070C-4DF8-AF41-591707734745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53F4D-9A62-427A-B206-EF32EA5F0B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209041"/>
            <a:ext cx="1727200" cy="4318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27200" y="1219200"/>
            <a:ext cx="6908800" cy="4267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0F461-070C-4DF8-AF41-591707734745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53F4D-9A62-427A-B206-EF32EA5F0B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8800" y="2438401"/>
            <a:ext cx="8534400" cy="30480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0F461-070C-4DF8-AF41-591707734745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53F4D-9A62-427A-B206-EF32EA5F0BBB}" type="slidenum">
              <a:rPr lang="ru-RU" smtClean="0"/>
              <a:t>‹#›</a:t>
            </a:fld>
            <a:endParaRPr lang="ru-RU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12192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0F461-070C-4DF8-AF41-591707734745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53F4D-9A62-427A-B206-EF32EA5F0BBB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12192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30400" y="3410268"/>
            <a:ext cx="83312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30400" y="1503680"/>
            <a:ext cx="83312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12192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828800" y="2438400"/>
            <a:ext cx="41656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0F461-070C-4DF8-AF41-591707734745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53F4D-9A62-427A-B206-EF32EA5F0BBB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6197600" y="2438400"/>
            <a:ext cx="41656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12192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12192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828800" y="2819400"/>
            <a:ext cx="41656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6197600" y="2819400"/>
            <a:ext cx="41656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8800" y="2362201"/>
            <a:ext cx="4167717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2359152"/>
            <a:ext cx="4169833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0F461-070C-4DF8-AF41-591707734745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53F4D-9A62-427A-B206-EF32EA5F0B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0F461-070C-4DF8-AF41-591707734745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53F4D-9A62-427A-B206-EF32EA5F0BBB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12192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0F461-070C-4DF8-AF41-591707734745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53F4D-9A62-427A-B206-EF32EA5F0B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2" y="1676400"/>
            <a:ext cx="37591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04002" y="2275840"/>
            <a:ext cx="37591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0F461-070C-4DF8-AF41-591707734745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53F4D-9A62-427A-B206-EF32EA5F0BB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828800" y="1676400"/>
            <a:ext cx="4368800" cy="3505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950720" y="1847088"/>
            <a:ext cx="4120896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0" y="1676400"/>
            <a:ext cx="37592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32000" y="1905000"/>
            <a:ext cx="39624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04000" y="2276856"/>
            <a:ext cx="37592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0F461-070C-4DF8-AF41-591707734745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53F4D-9A62-427A-B206-EF32EA5F0B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28800" y="1295400"/>
            <a:ext cx="85344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8800" y="2057401"/>
            <a:ext cx="85344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406400" y="6356351"/>
            <a:ext cx="28448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1360F461-070C-4DF8-AF41-591707734745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3962400" y="6356351"/>
            <a:ext cx="426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8900160" y="6364225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49953F4D-9A62-427A-B206-EF32EA5F0BB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Презентация опыта взаимодействия</a:t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МДОУ Д/С № 53 «ЧЕБУРАШКА» и</a:t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МОУ- Гимназии № 1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92398" y="3813717"/>
            <a:ext cx="6815669" cy="1164682"/>
          </a:xfrm>
        </p:spPr>
        <p:txBody>
          <a:bodyPr>
            <a:noAutofit/>
          </a:bodyPr>
          <a:lstStyle/>
          <a:p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учитель-логопед Метелина С.В</a:t>
            </a:r>
          </a:p>
          <a:p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г. о.  Клин            </a:t>
            </a:r>
          </a:p>
        </p:txBody>
      </p:sp>
    </p:spTree>
    <p:extLst>
      <p:ext uri="{BB962C8B-B14F-4D97-AF65-F5344CB8AC3E}">
        <p14:creationId xmlns:p14="http://schemas.microsoft.com/office/powerpoint/2010/main" val="1359610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Экскурсия в МОУ-СОШ Гимназию №1</a:t>
            </a:r>
            <a:br>
              <a:rPr lang="ru-RU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4" descr="C:\Users\Pro\Desktop\конференция\DSCN429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9464" y="2105987"/>
            <a:ext cx="4879514" cy="346749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 descr="C:\Users\Pro\Desktop\конференция\1219000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5796" y="2105987"/>
            <a:ext cx="4529420" cy="346749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3742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C:\Users\Pro\Desktop\конференция\1219002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2397" y="1036425"/>
            <a:ext cx="3395324" cy="253307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7" descr="C:\Users\Pro\Desktop\конференция\1219002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788" y="980073"/>
            <a:ext cx="3671441" cy="258942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777\Desktop\IMG-cd3582ca01a0431f53109c040fc2ae9f-V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3460" y="2033954"/>
            <a:ext cx="2845329" cy="3793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7587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Школа и детский сад два смежных звена в системе образования.</a:t>
            </a:r>
          </a:p>
        </p:txBody>
      </p:sp>
      <p:pic>
        <p:nvPicPr>
          <p:cNvPr id="9" name="Picture 2" descr="C:\Users\Pro\Desktop\XXL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69555" y="2046515"/>
            <a:ext cx="520192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http://i.mycdn.me/i?r=ATGjV9SR5xRYVBmcRiezW59mflOPslczeLK_6Tdh6588kLBE3rWEAwkIMcmBFQIE1hQ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9027" y="2015673"/>
            <a:ext cx="4484915" cy="3184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8879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</a:t>
            </a:r>
            <a:r>
              <a:rPr lang="ru-RU" sz="1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творческой группы </a:t>
            </a:r>
            <a:br>
              <a:rPr lang="ru-RU" sz="1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«Обеспечение преемственности в реализации </a:t>
            </a:r>
            <a:r>
              <a:rPr lang="ru-RU" sz="1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ФГОС </a:t>
            </a:r>
            <a:r>
              <a:rPr lang="ru-RU" sz="1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 и НОО»</a:t>
            </a: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dirty="0">
              <a:solidFill>
                <a:srgbClr val="002060"/>
              </a:solidFill>
            </a:endParaRPr>
          </a:p>
        </p:txBody>
      </p:sp>
      <p:pic>
        <p:nvPicPr>
          <p:cNvPr id="7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799" y="1937657"/>
            <a:ext cx="3777342" cy="3777342"/>
          </a:xfrm>
          <a:prstGeom prst="rect">
            <a:avLst/>
          </a:prstGeom>
        </p:spPr>
      </p:pic>
      <p:pic>
        <p:nvPicPr>
          <p:cNvPr id="8" name="Объект 6"/>
          <p:cNvPicPr>
            <a:picLocks noGrp="1" noChangeAspect="1"/>
          </p:cNvPicPr>
          <p:nvPr>
            <p:ph sz="quarter"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1478" y="2002972"/>
            <a:ext cx="4416521" cy="366848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846566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1394460" y="1154430"/>
            <a:ext cx="329184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обеспечить создание системы непрерывного образования, связь и </a:t>
            </a:r>
            <a:b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согласованность целей, задач, методов и средств воспитания и обучения </a:t>
            </a:r>
            <a:b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детском саду и 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5726430" y="1017271"/>
            <a:ext cx="482346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Задачи:</a:t>
            </a:r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-реализовать единую линию развития ребёнка на этапах дошкольного и начального школьного детства, придав педагогическому процессу целостный, последовательный перспективный характер;</a:t>
            </a:r>
            <a:b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-обеспечить преемственность закономерностей, принципов, методов педагогической поддержки становления личностного мира ребенка в детском саду и 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начальной 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школе;</a:t>
            </a:r>
            <a:b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-создать единую стратегию в работе с родителями;</a:t>
            </a:r>
            <a:b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обеспечить профессиональный рост педагогов.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651434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253343" y="1295400"/>
            <a:ext cx="8294914" cy="685800"/>
          </a:xfrm>
        </p:spPr>
        <p:txBody>
          <a:bodyPr>
            <a:normAutofit fontScale="90000"/>
          </a:bodyPr>
          <a:lstStyle/>
          <a:p>
            <a:pPr lvl="0"/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Совершенствование </a:t>
            </a:r>
            <a:r>
              <a:rPr lang="ru-RU" sz="1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фонематических 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процессов</a:t>
            </a:r>
            <a:r>
              <a:rPr lang="ru-RU" sz="1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018371" y="2828836"/>
            <a:ext cx="712562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Работа над гласными звуками;</a:t>
            </a:r>
            <a:endParaRPr lang="ru-RU" sz="2400" dirty="0" smtClean="0">
              <a:effectLst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Работа над согласными звуками;</a:t>
            </a:r>
            <a:endParaRPr lang="ru-RU" sz="2400" dirty="0" smtClean="0">
              <a:effectLst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Знакомство и закрепление понятий «слог», «слово», «предложение»</a:t>
            </a:r>
            <a:endParaRPr lang="ru-RU" sz="24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217422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Расширение лексико-грамматических представлений и развития словаря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Образование и употребление единственного и множественного числа</a:t>
            </a:r>
          </a:p>
          <a:p>
            <a:pPr lvl="0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Выработка навыка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словоизменения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 словообразования</a:t>
            </a:r>
          </a:p>
          <a:p>
            <a:pPr lvl="0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Образование относительных, качественных и притяжательных имен прилагательных</a:t>
            </a:r>
          </a:p>
          <a:p>
            <a:pPr lvl="0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Работа с предлогами</a:t>
            </a:r>
          </a:p>
          <a:p>
            <a:pPr lvl="0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Знакомство с антонимами, синонимами</a:t>
            </a:r>
          </a:p>
          <a:p>
            <a:pPr lvl="0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Классификация предметов, обобщение предметов</a:t>
            </a:r>
          </a:p>
          <a:p>
            <a:pPr lvl="0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Работа с предложением: согласование слов в предложении, распространение предложений</a:t>
            </a:r>
          </a:p>
          <a:p>
            <a:pPr lvl="0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Толкование пословиц и фразеологизмов</a:t>
            </a:r>
          </a:p>
        </p:txBody>
      </p:sp>
    </p:spTree>
    <p:extLst>
      <p:ext uri="{BB962C8B-B14F-4D97-AF65-F5344CB8AC3E}">
        <p14:creationId xmlns:p14="http://schemas.microsoft.com/office/powerpoint/2010/main" val="952482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Развитие связной речи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/>
              <a:t>Составление сложносочиненных и сложноподчиненных предложений</a:t>
            </a:r>
          </a:p>
          <a:p>
            <a:pPr lvl="0"/>
            <a:r>
              <a:rPr lang="ru-RU" dirty="0"/>
              <a:t>Составление рассказа по серии сюжетных картин, картинно-графических схем</a:t>
            </a:r>
          </a:p>
          <a:p>
            <a:pPr lvl="0"/>
            <a:r>
              <a:rPr lang="ru-RU" dirty="0"/>
              <a:t>Составление рассказа по сюжетной картине</a:t>
            </a:r>
          </a:p>
          <a:p>
            <a:pPr lvl="0"/>
            <a:r>
              <a:rPr lang="ru-RU" dirty="0"/>
              <a:t>Пересказ текста, в том числе коллективный пересказ</a:t>
            </a:r>
          </a:p>
          <a:p>
            <a:pPr lvl="0"/>
            <a:r>
              <a:rPr lang="ru-RU" dirty="0"/>
              <a:t>Составление описательных загадок, сказок, рассказов по впечатлению и т.д.</a:t>
            </a:r>
          </a:p>
        </p:txBody>
      </p:sp>
    </p:spTree>
    <p:extLst>
      <p:ext uri="{BB962C8B-B14F-4D97-AF65-F5344CB8AC3E}">
        <p14:creationId xmlns:p14="http://schemas.microsoft.com/office/powerpoint/2010/main" val="3529302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mamawow.com.ua/wp-content/uploads/2016/05/%D1%84%D0%BE%D1%82%D0%BE49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28800" y="2941320"/>
            <a:ext cx="4165600" cy="2499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://www.berezka332.ru/photo/stranichka-logopeda/rabota-v-logopedicheskoy-gruppe/razvivaem-melkuyu-motoriku/8/i85f7be93dde353fb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599151" y="2929543"/>
            <a:ext cx="3362498" cy="2522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Развитие мелкой моторики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b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зрительно – двигательной координации</a:t>
            </a:r>
            <a:r>
              <a:rPr lang="ru-RU" dirty="0">
                <a:solidFill>
                  <a:srgbClr val="002060"/>
                </a:solidFill>
              </a:rPr>
              <a:t>.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     </a:t>
            </a:r>
            <a:r>
              <a:rPr lang="ru-RU" dirty="0" smtClean="0">
                <a:solidFill>
                  <a:schemeClr val="tx1"/>
                </a:solidFill>
              </a:rPr>
              <a:t>Пальчиковые игры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Autofit/>
          </a:bodyPr>
          <a:lstStyle/>
          <a:p>
            <a:pPr lvl="0" algn="ctr" defTabSz="914400"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ru-RU" sz="1600" kern="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Упражнения, направленные на развитие зрительно-двигательной координации </a:t>
            </a:r>
          </a:p>
        </p:txBody>
      </p:sp>
    </p:spTree>
    <p:extLst>
      <p:ext uri="{BB962C8B-B14F-4D97-AF65-F5344CB8AC3E}">
        <p14:creationId xmlns:p14="http://schemas.microsoft.com/office/powerpoint/2010/main" val="1564609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</a:t>
            </a:r>
            <a:r>
              <a:rPr lang="ru-RU" sz="31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«Клуб родителей </a:t>
            </a:r>
            <a:r>
              <a:rPr lang="ru-RU" sz="31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будущих первоклассников» </a:t>
            </a: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131" y="2006731"/>
            <a:ext cx="4209011" cy="420901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Объект 7"/>
          <p:cNvPicPr>
            <a:picLocks noGrp="1" noChangeAspect="1"/>
          </p:cNvPicPr>
          <p:nvPr>
            <p:ph sz="quarter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600" y="2017713"/>
            <a:ext cx="4187143" cy="418714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528438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утюр">
  <a:themeElements>
    <a:clrScheme name="Кутюр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Смокинг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255</TotalTime>
  <Words>212</Words>
  <Application>Microsoft Office PowerPoint</Application>
  <PresentationFormat>Произвольный</PresentationFormat>
  <Paragraphs>32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Кутюр</vt:lpstr>
      <vt:lpstr>Презентация опыта взаимодействия  МДОУ Д/С № 53 «ЧЕБУРАШКА» и МОУ- Гимназии № 1</vt:lpstr>
      <vt:lpstr>Школа и детский сад два смежных звена в системе образования.</vt:lpstr>
      <vt:lpstr>                                      Работа творческой группы  «Обеспечение преемственности в реализации  ФГОС ДО и НОО» </vt:lpstr>
      <vt:lpstr>Презентация PowerPoint</vt:lpstr>
      <vt:lpstr>    Совершенствование фонематических процессов </vt:lpstr>
      <vt:lpstr>Расширение лексико-грамматических представлений и развития словаря</vt:lpstr>
      <vt:lpstr>Развитие связной речи</vt:lpstr>
      <vt:lpstr>Развитие мелкой моторики и  зрительно – двигательной координации.</vt:lpstr>
      <vt:lpstr>  «Клуб родителей будущих первоклассников» </vt:lpstr>
      <vt:lpstr>Экскурсия в МОУ-СОШ Гимназию №1 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Преемственность</dc:title>
  <dc:creator>Пользователь Windows</dc:creator>
  <cp:lastModifiedBy>777</cp:lastModifiedBy>
  <cp:revision>21</cp:revision>
  <dcterms:created xsi:type="dcterms:W3CDTF">2018-10-22T08:18:46Z</dcterms:created>
  <dcterms:modified xsi:type="dcterms:W3CDTF">2020-11-22T13:00:07Z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2253611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S9.0.1</vt:lpwstr>
  </property>
</Properties>
</file>