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77" r:id="rId4"/>
    <p:sldId id="278" r:id="rId5"/>
    <p:sldId id="257" r:id="rId6"/>
    <p:sldId id="258" r:id="rId7"/>
    <p:sldId id="259" r:id="rId8"/>
    <p:sldId id="261" r:id="rId9"/>
    <p:sldId id="264" r:id="rId10"/>
    <p:sldId id="267" r:id="rId11"/>
    <p:sldId id="268" r:id="rId12"/>
    <p:sldId id="270" r:id="rId13"/>
    <p:sldId id="271" r:id="rId14"/>
    <p:sldId id="272" r:id="rId15"/>
    <p:sldId id="274" r:id="rId16"/>
    <p:sldId id="279" r:id="rId17"/>
    <p:sldId id="280" r:id="rId18"/>
    <p:sldId id="281" r:id="rId19"/>
    <p:sldId id="282" r:id="rId20"/>
    <p:sldId id="283" r:id="rId21"/>
    <p:sldId id="284" r:id="rId22"/>
    <p:sldId id="303" r:id="rId23"/>
    <p:sldId id="285" r:id="rId24"/>
    <p:sldId id="304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5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7E56D-1B42-4C3A-8326-A2775CD94173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FDAFC-58CB-480C-9DC4-7534B2E29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8117-357E-4B14-ACD2-6D7759EAF4B7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5B9F5-D0A4-4E0D-8ED2-EA1385766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D4451-C7CF-48E9-A4EC-729E59C1B5B5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8FDBC-F36C-463F-8615-C9D7FA1FA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596DE-AE9B-4B40-B425-AC83FAD36098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04DAE-86E4-41F4-8A03-F4F8A702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F6DFB-A3A7-43F9-9873-C56DF1B9C532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70C17-8546-485D-ADE9-1C9EDF644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261E0-8894-4741-9F0D-3A06D1718967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3D035-4B26-430A-9FCA-DE1A3253A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F798-5439-4486-94ED-EC21CAE7F616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770D8-7420-4A02-B753-5752728CE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0B8CE-3486-41F3-B8DA-47FFC8ECF6C4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1EF6C-F616-41C8-932E-1C775C8E2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CB10E-5FE9-4C1A-9525-F6DAE66DAD36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DFE17-AD9F-4216-8A1B-3DA6952D3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E678-6D50-47F9-B0B1-CC477BEB0C99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FC9A4-8FDE-4C67-BDC2-FBA455BA7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DD67-26A8-458A-A46F-60206D0AB18E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79FDB-8A4B-43A3-9AC0-4E530D5F7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AFE2FD-9C47-47FC-8C0B-8C0072728B08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B30031-374A-4C8C-BE36-B61A30552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8" descr="schoolhouse.pn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Посёлок </a:t>
            </a:r>
          </a:p>
          <a:p>
            <a:pPr algn="ctr">
              <a:buFont typeface="Arial" charset="0"/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Степное Озеро </a:t>
            </a:r>
          </a:p>
          <a:p>
            <a:pPr algn="ctr">
              <a:buFont typeface="Arial" charset="0"/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глазами детей</a:t>
            </a:r>
          </a:p>
          <a:p>
            <a:pPr algn="ctr"/>
            <a:endParaRPr lang="ru-RU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1200" dirty="0" smtClean="0"/>
          </a:p>
          <a:p>
            <a:pPr algn="ctr">
              <a:buFont typeface="Arial" charset="0"/>
              <a:buNone/>
            </a:pPr>
            <a:endParaRPr lang="ru-RU" sz="1200" dirty="0" smtClean="0"/>
          </a:p>
          <a:p>
            <a:pPr algn="ctr">
              <a:buFont typeface="Arial" charset="0"/>
              <a:buNone/>
            </a:pPr>
            <a:r>
              <a:rPr lang="ru-RU" sz="1200" dirty="0" smtClean="0"/>
              <a:t>р.п. Степное Озеро</a:t>
            </a:r>
          </a:p>
          <a:p>
            <a:pPr algn="ctr">
              <a:buFont typeface="Arial" charset="0"/>
              <a:buNone/>
            </a:pPr>
            <a:r>
              <a:rPr lang="ru-RU" sz="1200" smtClean="0"/>
              <a:t>2019</a:t>
            </a:r>
          </a:p>
          <a:p>
            <a:pPr algn="ctr">
              <a:buFont typeface="Arial" charset="0"/>
              <a:buNone/>
            </a:pP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2051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</a:t>
            </a:r>
            <a:br>
              <a:rPr lang="ru-RU" sz="1200" smtClean="0">
                <a:solidFill>
                  <a:schemeClr val="tx1"/>
                </a:solidFill>
              </a:rPr>
            </a:br>
            <a:r>
              <a:rPr lang="ru-RU" sz="1200" smtClean="0">
                <a:solidFill>
                  <a:schemeClr val="tx1"/>
                </a:solidFill>
              </a:rPr>
              <a:t>«Степноозерский центр развития ребенка – детский сад «Золотая рыбка»</a:t>
            </a:r>
            <a:br>
              <a:rPr lang="ru-RU" sz="1200" smtClean="0">
                <a:solidFill>
                  <a:schemeClr val="tx1"/>
                </a:solidFill>
              </a:rPr>
            </a:br>
            <a:r>
              <a:rPr lang="ru-RU" sz="1200" smtClean="0">
                <a:solidFill>
                  <a:schemeClr val="tx1"/>
                </a:solidFill>
              </a:rPr>
              <a:t>Благовещенского района   Алтайского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12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mtClean="0">
              <a:solidFill>
                <a:schemeClr val="tx2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sz="1200" dirty="0"/>
          </a:p>
        </p:txBody>
      </p:sp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642938" y="18573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Это медицинский техникум. 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Я живу рядом с ним.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В этом техникуме учатся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 на медсестер, 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Потом они работают в больницах,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 где лечат людей.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Моя мама тоже там училась.</a:t>
            </a:r>
          </a:p>
          <a:p>
            <a:pPr algn="ctr">
              <a:defRPr/>
            </a:pP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endParaRPr lang="ru-RU" sz="2000" dirty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                                            Матвеева Ксюша,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1" name="Содержимое 6" descr="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86438" y="6457950"/>
            <a:ext cx="31480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Матвеева Ксюша,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посёлке Степное Озеро есть клуб бокса.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ещё никогда не заходил вовнутрь этого здания,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но мне бы очень хотелось.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Когда я пойду в школу,  то обязательно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запишусь на бокс,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чтобы стать сильным и выносливым.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Каждый день я прохожу мимо этого клуба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 думаю, надо ли будет самому приносить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туда форму или её выдадут.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Скорей бы надеть боксёрские перчатки.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Мусийко Семён, 7 лет</a:t>
            </a:r>
          </a:p>
          <a:p>
            <a:endParaRPr lang="ru-RU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39" name="Содержимое 6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857875" y="6457950"/>
            <a:ext cx="29368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Мусийко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Семён,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Это здание называется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Домом детского творчества.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Там проходят разные кружки,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на которых детей учат всему.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Там делают красивые поделки из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бисера, бумаги, спичек, соломки.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уже много изготовил животных и игрушек.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с удовольствием хожу туда.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Козленко Сеня,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6387" name="Содержимое 9" descr="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6072188" y="6488113"/>
            <a:ext cx="27971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Козленко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Сеня,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посёлке есть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плавательный бассейн.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Мы с папой туда  ходим 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там купаемся.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Нам с папой очень весело в бассейне.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Можно играть с мячом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и плавать на досточке.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Мне очень нравится плавать в бассейне.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Самойлова Катя,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8435" name="Содержимое 4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857875" y="6457950"/>
            <a:ext cx="29845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Самойлова Катя,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Это библиотека.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с мамой часто ходим туда.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библиотеке очень много книг и журналов.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Книги можно там прочитать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или взять с собой домой, а когда прочитаешь,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то вернёшь их назад.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библиотеке нельзя шуметь,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аккуратно читать книги и журналы.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Рагозин Алёша,6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483" name="Содержимое 5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929313" y="6457950"/>
            <a:ext cx="277653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Рагозин Алёша,6 лет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714500"/>
            <a:ext cx="7772400" cy="442912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У нас в посёлке есть памятник Ленину.</a:t>
            </a:r>
            <a:b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 Это знаменитый человек.</a:t>
            </a:r>
            <a:b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Мама мне рассказывала,</a:t>
            </a:r>
            <a:b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 что он  в своё время был вождём нашей страны.</a:t>
            </a:r>
            <a:b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  Он хотел сделать нашу страну ещё лучше, </a:t>
            </a:r>
            <a:b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чтобы в ней все люди могли жить </a:t>
            </a:r>
            <a:b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2000" dirty="0" smtClean="0">
                <a:solidFill>
                  <a:srgbClr val="002060"/>
                </a:solidFill>
                <a:cs typeface="Aharoni" pitchFamily="2" charset="-79"/>
              </a:rPr>
              <a:t> одинаково счастливыми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ru-RU" sz="2200" dirty="0" smtClean="0">
                <a:solidFill>
                  <a:schemeClr val="tx2"/>
                </a:solidFill>
              </a:rPr>
              <a:t/>
            </a:r>
            <a:br>
              <a:rPr lang="ru-RU" sz="2200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/>
            </a:r>
            <a:br>
              <a:rPr lang="ru-RU" sz="2200" dirty="0" smtClean="0">
                <a:solidFill>
                  <a:schemeClr val="tx2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8" y="5786438"/>
            <a:ext cx="5500687" cy="752475"/>
          </a:xfrm>
        </p:spPr>
        <p:txBody>
          <a:bodyPr/>
          <a:lstStyle/>
          <a:p>
            <a:pPr algn="r" eaLnBrk="1" hangingPunct="1"/>
            <a:r>
              <a:rPr lang="ru-RU" sz="2000" smtClean="0">
                <a:solidFill>
                  <a:schemeClr val="tx2"/>
                </a:solidFill>
              </a:rPr>
              <a:t> </a:t>
            </a:r>
            <a:r>
              <a:rPr lang="ru-RU" sz="2000" smtClean="0">
                <a:solidFill>
                  <a:srgbClr val="002060"/>
                </a:solidFill>
              </a:rPr>
              <a:t>Кочетова Диана, 6 лет</a:t>
            </a:r>
            <a:r>
              <a:rPr lang="ru-RU" sz="2000" smtClean="0">
                <a:solidFill>
                  <a:schemeClr val="tx2"/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Это завод.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Его называют « Кучуксульфат».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Рядом с ним есть озеро,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 нём добывают сульфат,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Он похож на снег.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Потом его отправляют в вагонах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другие города и страны.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Мама мне говорила, что из сульфата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Делают моющие средства, порошки.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Моя мама там работает.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 Москаленко Маша, 7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2531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643563" y="6488113"/>
            <a:ext cx="32575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Москаленко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Маша,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Это каток.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Здесь люди катаются на коньках,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а ещё играют в хоккей.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с братом тоже ходим на каток.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Мой брат уже хорошо катается на коньках,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 я только учусь.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Ещё мы  ходим посмотреть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на соревнования по хоккею.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Это очень интересно.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Лопатин Денис,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4579" name="Содержимое 3" descr="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6429375" y="65722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929313" y="6457950"/>
            <a:ext cx="291623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Лопатин Денис,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196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в доме на улице Мира 5.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Наш дом построен очень давно.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Сделан он из кирпича.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Рядом с нашим домом есть парк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 детская площадка.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 площадке мы играем с ребятишками.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 летом нам надувают бассейн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 мы купаемся в нем весь день.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Возле нашего дома много цветов и деревьев.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Мне очень нравится наш двор.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Саблина Вика,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6627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6072188" y="6457950"/>
            <a:ext cx="26812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Саблина Вика,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в доме по улице Микитона 1.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живём всей семьёй дружно.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подъезде живёт моя прабабушка.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Она в этом доме живёт очень долго.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Когда она приходит к нам в гости,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то угощает конфетами и печеньями.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Рядом с нашим домом стоит детский сад,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который мы с братом ходим.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Дьяченко Матвей,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8675" name="Содержимое 6" descr="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857875" y="6488113"/>
            <a:ext cx="31369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Дьяченко Матвей,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в доме по улице Мира 7.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доме  3 этажа и 2 подъезда.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У нас во дворе есть площадка.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 нам приходят много ребят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из соседних домов.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 ещё в нашем доме живёт бабушка,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которая сажает цветы,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чтобы было красиво.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Красников Артём, 7 лет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23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643563" y="6457950"/>
            <a:ext cx="31257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Красников Артём,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9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929313" y="6457950"/>
            <a:ext cx="29638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Кочетова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Диана,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в большом пятиэтажном доме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 улице Микитона, дом 7.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Мама мне сказала, что улицу нашу назвали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в честь первого директора завода.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доме есть боксёрский клуб, есть банкомат.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Во дворе у нас огромная площадка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с качелями и каруселями.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У нас во дворе всегда много детей.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Нам нравится играть возле дома.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 ещё рядом с домом есть общежитие,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где живут студенты.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Лопатников Сеня, 6 лет</a:t>
            </a:r>
          </a:p>
          <a:p>
            <a:pPr algn="ctr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2771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572125" y="6457950"/>
            <a:ext cx="31162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Лопатников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Сеня,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Мой дом стоит на улице Химиков, дом № 8.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Нашу улицу так назвали,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Потому что на ней жили химики,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Которые работали на заводе.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моём доме три этажа и два подъезда.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Во дворе есть детская площадка.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там весело играем с подружками.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Мершалова Соня,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4819" name="Содержимое 3" descr="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643563" y="6457950"/>
            <a:ext cx="30384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Мершалова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Соня,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на улице Ильича, дом № 3.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Когда я выхожу из дома и иду по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нашей улице, то я вижу памятник Ленину,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который показывает  на мою улицу.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Мой дом двухэтажный, в нём два подъезда.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доме живёт много бабушек и дедушек,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 детей мало.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Перед домом есть качеля и лестница.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с братиком там постоянно играем.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А ещё есть клумба с цветами,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которые я летом всегда поливаю.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      Галич Полина,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6867" name="Содержимое 3" descr="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857875" y="6457950"/>
            <a:ext cx="28178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Галич Полина,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на улице Химиков 12.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У нас во дворе есть качели и песочница.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Под окнами растут деревья.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Моя мама работает на химическом заводе.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 поэтому нашу улицу назвали Химиков.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Карполенко Алина,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8915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500688" y="6488113"/>
            <a:ext cx="33464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tx2"/>
                </a:solidFill>
                <a:latin typeface="+mj-lt"/>
              </a:rPr>
              <a:t>Карполенко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 Алина,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 живу рядом с садиком,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улица  Р-Зорге 15.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Мою улицу  назвали в честь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разведчика Рихарда Зорге.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Рядом с моим домом есть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детская площадка,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 которой мы играем.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доме живут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очень хорошие люди.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люблю свой дом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 мне нравится в нём жить.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Игнашин Стёпа, 6 лет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63" name="Содержимое 3" descr="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786438" y="6457950"/>
            <a:ext cx="28797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Игнашин Стёпа,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786312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000" smtClean="0"/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Это наш Дом культуры.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Там нас учат танцевать.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В нём проходят праздники,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 разные концерты для людей.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Ещё в наш клуб приезжает цирк.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Мне нравится туда ходить 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cs typeface="Aharoni" pitchFamily="2" charset="-79"/>
              </a:rPr>
              <a:t>Там очень весело.</a:t>
            </a:r>
          </a:p>
          <a:p>
            <a:endParaRPr lang="ru-RU" smtClean="0"/>
          </a:p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</a:rPr>
              <a:t>                                                            Самохин Руслан,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 на улице Микитона,  дом 3.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моём доме 5 этажей и 4 подъезда.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Есть  в нашем дворе красивая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детская площадка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с качелями, песочницей и каруселью.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В нашем доме очень много детей,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поэтому летом у нас во дворе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очень весело и шумно.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Наш дом очень красивый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и я его очень люблю.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Омельченко Олег, 6 лет</a:t>
            </a:r>
          </a:p>
          <a:p>
            <a:pPr algn="ctr"/>
            <a:endParaRPr lang="ru-RU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3011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572125" y="6457950"/>
            <a:ext cx="32337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Омельченко Олег,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196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dirty="0" smtClean="0"/>
              <a:t>          Автор проекта: Е.В. Аксёнова – воспитатель МБДОУ СЦРР детский сад «Золотая рыбка» Благовещенского района Алтайского края</a:t>
            </a:r>
          </a:p>
          <a:p>
            <a:pPr>
              <a:buFont typeface="Arial" charset="0"/>
              <a:buNone/>
            </a:pPr>
            <a:endParaRPr lang="ru-RU" sz="1600" dirty="0" smtClean="0"/>
          </a:p>
          <a:p>
            <a:pPr>
              <a:buFont typeface="Arial" charset="0"/>
              <a:buNone/>
            </a:pPr>
            <a:endParaRPr lang="ru-RU" sz="1600" dirty="0" smtClean="0"/>
          </a:p>
          <a:p>
            <a:pPr>
              <a:buFont typeface="Arial" charset="0"/>
              <a:buNone/>
            </a:pPr>
            <a:r>
              <a:rPr lang="ru-RU" sz="1600" b="1" dirty="0" smtClean="0"/>
              <a:t>       Книжка – иллюстраций. </a:t>
            </a:r>
            <a:r>
              <a:rPr lang="ru-RU" sz="1600" dirty="0" smtClean="0"/>
              <a:t>Иллюстрированные рассказы детей</a:t>
            </a:r>
          </a:p>
          <a:p>
            <a:pPr>
              <a:buFont typeface="Arial" charset="0"/>
              <a:buNone/>
            </a:pPr>
            <a:r>
              <a:rPr lang="ru-RU" sz="1600" dirty="0" smtClean="0"/>
              <a:t>                                               подготовительной группы.</a:t>
            </a:r>
          </a:p>
          <a:p>
            <a:pPr>
              <a:buFont typeface="Arial" charset="0"/>
              <a:buNone/>
            </a:pPr>
            <a:endParaRPr lang="ru-RU" sz="1600" dirty="0" smtClean="0"/>
          </a:p>
          <a:p>
            <a:pPr>
              <a:buFont typeface="Arial" charset="0"/>
              <a:buNone/>
            </a:pPr>
            <a:r>
              <a:rPr lang="ru-RU" sz="1600" dirty="0" smtClean="0"/>
              <a:t>          Данный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- наглядный материал поможет воспитателям детских садов и родителям организовать образовательную деятельность по ознакомлению с социальным окружением.</a:t>
            </a:r>
          </a:p>
          <a:p>
            <a:pPr>
              <a:buFont typeface="Arial" charset="0"/>
              <a:buNone/>
            </a:pPr>
            <a:r>
              <a:rPr lang="ru-RU" sz="1600" b="1" dirty="0" smtClean="0"/>
              <a:t>                               </a:t>
            </a:r>
          </a:p>
          <a:p>
            <a:pPr>
              <a:buFont typeface="Arial" charset="0"/>
              <a:buNone/>
            </a:pPr>
            <a:r>
              <a:rPr lang="ru-RU" sz="1600" b="1" dirty="0" smtClean="0"/>
              <a:t>                              </a:t>
            </a:r>
          </a:p>
          <a:p>
            <a:pPr>
              <a:buFont typeface="Arial" charset="0"/>
              <a:buNone/>
            </a:pPr>
            <a:endParaRPr lang="ru-RU" sz="1600" b="1" dirty="0" smtClean="0"/>
          </a:p>
          <a:p>
            <a:pPr>
              <a:buFont typeface="Arial" charset="0"/>
              <a:buNone/>
            </a:pPr>
            <a:endParaRPr lang="ru-RU" sz="1600" b="1" dirty="0" smtClean="0"/>
          </a:p>
          <a:p>
            <a:pPr algn="ctr">
              <a:buFont typeface="Arial" charset="0"/>
              <a:buNone/>
            </a:pPr>
            <a:r>
              <a:rPr lang="ru-RU" sz="1600" b="1" dirty="0" smtClean="0"/>
              <a:t>       р.п. Степное Озеро</a:t>
            </a:r>
          </a:p>
          <a:p>
            <a:pPr algn="ctr">
              <a:buFont typeface="Arial" charset="0"/>
              <a:buNone/>
            </a:pPr>
            <a:r>
              <a:rPr lang="ru-RU" sz="1600" b="1" smtClean="0"/>
              <a:t>   </a:t>
            </a:r>
            <a:r>
              <a:rPr lang="ru-RU" sz="1600" b="1" smtClean="0"/>
              <a:t>2019</a:t>
            </a:r>
            <a:endParaRPr lang="ru-RU" sz="1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7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00750" y="6488113"/>
            <a:ext cx="29956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latin typeface="+mj-lt"/>
              </a:rPr>
              <a:t>Самохин Руслан, 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Это  техникум, там учатся люди.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Их называют студентами.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Здесь получают разные профессии.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И потом люди идут работать.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     Бакланов Паша, 6 лет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5857875" y="6488113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/>
                </a:solidFill>
                <a:latin typeface="+mj-lt"/>
              </a:rPr>
              <a:t>     Бакланов Паша, 6 лет</a:t>
            </a:r>
          </a:p>
        </p:txBody>
      </p:sp>
      <p:pic>
        <p:nvPicPr>
          <p:cNvPr id="3" name="Содержимое 5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72188" y="6488113"/>
            <a:ext cx="30321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  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Бакланов Паша,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нарисовала наш детский сад.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живу рядом с ним.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Мы здесь играем, кушаем, 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спим, занимаемся.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Мне нравится сюда ходить.</a:t>
            </a: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Я очень люблю наш детский сад.</a:t>
            </a: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</a:rPr>
              <a:t>                                                Березовская Карина, 6 лет</a:t>
            </a:r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43" name="Содержимое 6" descr="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572125" y="6488113"/>
            <a:ext cx="35591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  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Березовская </a:t>
            </a:r>
            <a:r>
              <a:rPr lang="ru-RU" sz="2000" dirty="0" err="1">
                <a:solidFill>
                  <a:schemeClr val="tx2"/>
                </a:solidFill>
                <a:latin typeface="+mj-lt"/>
              </a:rPr>
              <a:t>Карина</a:t>
            </a:r>
            <a:r>
              <a:rPr lang="ru-RU" sz="2000" dirty="0">
                <a:solidFill>
                  <a:schemeClr val="tx2"/>
                </a:solidFill>
                <a:latin typeface="+mj-lt"/>
              </a:rPr>
              <a:t>,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9-2010AcademicCalendar_MonSu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ids Zon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карандаши</Template>
  <TotalTime>474</TotalTime>
  <Words>1288</Words>
  <PresentationFormat>Экран (4:3)</PresentationFormat>
  <Paragraphs>273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2009-2010AcademicCalendar_MonSun</vt:lpstr>
      <vt:lpstr>Муниципальное бюджетное дошкольное образовательное учреждение  «Степноозерский центр развития ребенка – детский сад «Золотая рыбка» Благовещенского района   Алтайского края</vt:lpstr>
      <vt:lpstr>У нас в посёлке есть памятник Ленину.  Это знаменитый человек. Мама мне рассказывала,  что он  в своё время был вождём нашей страны.   Он хотел сделать нашу страну ещё лучше,  чтобы в ней все люди могли жить   одинаково счастливыми.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животных</dc:title>
  <dc:creator>Мария</dc:creator>
  <cp:lastModifiedBy>ZZZ</cp:lastModifiedBy>
  <cp:revision>106</cp:revision>
  <dcterms:created xsi:type="dcterms:W3CDTF">2012-01-04T12:43:39Z</dcterms:created>
  <dcterms:modified xsi:type="dcterms:W3CDTF">2020-11-23T14:26:26Z</dcterms:modified>
</cp:coreProperties>
</file>