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y_pidr\Desktop\презент\city_04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058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ty_pidr\Desktop\презент\Сним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-12932"/>
            <a:ext cx="5040559" cy="674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7" y="332656"/>
            <a:ext cx="246734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u="sng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овар</a:t>
            </a:r>
            <a:endParaRPr lang="ru-RU" sz="6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7348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548680"/>
            <a:ext cx="6572200" cy="1041296"/>
          </a:xfrm>
        </p:spPr>
        <p:txBody>
          <a:bodyPr>
            <a:normAutofit/>
          </a:bodyPr>
          <a:lstStyle/>
          <a:p>
            <a:pPr lvl="0" algn="ctr"/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На, подняли, парус, лодке.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1556792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лодке подняли парус</a:t>
            </a:r>
            <a:endParaRPr lang="ru-RU" sz="4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2924944"/>
            <a:ext cx="6480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По, гуляет, павлин, важный, поляне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3608" y="443711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поляне гуляет важный павлин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08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ty_pidr\Desktop\презент\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38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ty_pidr\Desktop\презент\131294_70aabe69ea6fc067184be8a8da7f5099dfb53a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5776" y="193539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99FF"/>
                </a:solidFill>
              </a:rPr>
              <a:t>Почтальон Печкин</a:t>
            </a:r>
            <a:endParaRPr lang="ru-RU" sz="3600" b="1" dirty="0">
              <a:solidFill>
                <a:srgbClr val="00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597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ty_pidr\Desktop\презент\img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18"/>
            <a:ext cx="9144000" cy="685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440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ty_pidr\Desktop\презент\img3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675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2880156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44570"/>
                <a:gridCol w="4499430"/>
              </a:tblGrid>
              <a:tr h="1153564">
                <a:tc>
                  <a:txBody>
                    <a:bodyPr/>
                    <a:lstStyle/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</a:rPr>
                        <a:t>ПА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</a:rPr>
                        <a:t>АП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53564">
                <a:tc>
                  <a:txBody>
                    <a:bodyPr/>
                    <a:lstStyle/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</a:rPr>
                        <a:t>ПО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</a:rPr>
                        <a:t>ОП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53564">
                <a:tc>
                  <a:txBody>
                    <a:bodyPr/>
                    <a:lstStyle/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</a:rPr>
                        <a:t>ПУ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</a:rPr>
                        <a:t>УП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53564">
                <a:tc>
                  <a:txBody>
                    <a:bodyPr/>
                    <a:lstStyle/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</a:rPr>
                        <a:t>ПЫ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</a:rPr>
                        <a:t>ЫП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0180">
                <a:tc>
                  <a:txBody>
                    <a:bodyPr/>
                    <a:lstStyle/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</a:rPr>
                        <a:t>ПИ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</a:rPr>
                        <a:t>ИП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53564">
                <a:tc>
                  <a:txBody>
                    <a:bodyPr/>
                    <a:lstStyle/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</a:rPr>
                        <a:t>ПЕ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3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457200" algn="ctr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</a:rPr>
                        <a:t>ЕП</a:t>
                      </a:r>
                      <a:endParaRPr lang="ru-RU" sz="4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6817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ty_pidr\Desktop\презент\18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635" y="116632"/>
            <a:ext cx="531113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4725144"/>
            <a:ext cx="5343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Скоро</a:t>
            </a: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конкурс</a:t>
            </a: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1933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ty_pidr\Desktop\презент\img_5710aeba172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" y="34992"/>
            <a:ext cx="9301162" cy="6706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340768"/>
            <a:ext cx="4458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ожарные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984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ty_pidr\Desktop\презент\407390_44_i_15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60648"/>
            <a:ext cx="4595787" cy="6091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77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ty_pidr\Desktop\презент\e4b07af53e3eb1293d8f3b353895d3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003" y="-4014"/>
            <a:ext cx="5472608" cy="679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800" y="3999079"/>
            <a:ext cx="4278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u="sng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арикмахер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71848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</TotalTime>
  <Words>47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pisun</dc:creator>
  <cp:lastModifiedBy>ty_pidr</cp:lastModifiedBy>
  <cp:revision>6</cp:revision>
  <dcterms:created xsi:type="dcterms:W3CDTF">2020-11-23T12:32:15Z</dcterms:created>
  <dcterms:modified xsi:type="dcterms:W3CDTF">2020-11-23T14:13:05Z</dcterms:modified>
</cp:coreProperties>
</file>