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93" r:id="rId2"/>
    <p:sldId id="257" r:id="rId3"/>
    <p:sldId id="284" r:id="rId4"/>
    <p:sldId id="261" r:id="rId5"/>
    <p:sldId id="294" r:id="rId6"/>
    <p:sldId id="262" r:id="rId7"/>
    <p:sldId id="263" r:id="rId8"/>
    <p:sldId id="264" r:id="rId9"/>
    <p:sldId id="295" r:id="rId10"/>
    <p:sldId id="265" r:id="rId11"/>
    <p:sldId id="267" r:id="rId12"/>
    <p:sldId id="272" r:id="rId13"/>
    <p:sldId id="296" r:id="rId14"/>
    <p:sldId id="29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068" autoAdjust="0"/>
  </p:normalViewPr>
  <p:slideViewPr>
    <p:cSldViewPr>
      <p:cViewPr varScale="1">
        <p:scale>
          <a:sx n="62" d="100"/>
          <a:sy n="62" d="100"/>
        </p:scale>
        <p:origin x="162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D27F-5373-44E9-8336-AB3BAA634EB2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AB7-EC50-4CC4-BDA8-2924F3FDDE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340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D27F-5373-44E9-8336-AB3BAA634EB2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AB7-EC50-4CC4-BDA8-2924F3FDDE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95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D27F-5373-44E9-8336-AB3BAA634EB2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AB7-EC50-4CC4-BDA8-2924F3FDDE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4119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D27F-5373-44E9-8336-AB3BAA634EB2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AB7-EC50-4CC4-BDA8-2924F3FDDE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744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D27F-5373-44E9-8336-AB3BAA634EB2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AB7-EC50-4CC4-BDA8-2924F3FDDE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4118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D27F-5373-44E9-8336-AB3BAA634EB2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AB7-EC50-4CC4-BDA8-2924F3FDDE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9142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D27F-5373-44E9-8336-AB3BAA634EB2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AB7-EC50-4CC4-BDA8-2924F3FDDE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46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D27F-5373-44E9-8336-AB3BAA634EB2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AB7-EC50-4CC4-BDA8-2924F3FDDE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319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D27F-5373-44E9-8336-AB3BAA634EB2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AB7-EC50-4CC4-BDA8-2924F3FDDE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540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D27F-5373-44E9-8336-AB3BAA634EB2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AB7-EC50-4CC4-BDA8-2924F3FDDE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664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D27F-5373-44E9-8336-AB3BAA634EB2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AB7-EC50-4CC4-BDA8-2924F3FDDE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476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D27F-5373-44E9-8336-AB3BAA634EB2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AB7-EC50-4CC4-BDA8-2924F3FDDE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468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D27F-5373-44E9-8336-AB3BAA634EB2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AB7-EC50-4CC4-BDA8-2924F3FDDE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572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D27F-5373-44E9-8336-AB3BAA634EB2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AB7-EC50-4CC4-BDA8-2924F3FDDE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091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D27F-5373-44E9-8336-AB3BAA634EB2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AB7-EC50-4CC4-BDA8-2924F3FDDE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346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D27F-5373-44E9-8336-AB3BAA634EB2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AB7-EC50-4CC4-BDA8-2924F3FDDE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973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9D27F-5373-44E9-8336-AB3BAA634EB2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BB8AAB7-EC50-4CC4-BDA8-2924F3FDDE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538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6600" dirty="0"/>
              <a:t>Чему учит риторика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0130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912" y="26977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СИНОНИМЫ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Ритор</a:t>
            </a:r>
          </a:p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Оратор</a:t>
            </a:r>
          </a:p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Пустослов</a:t>
            </a:r>
          </a:p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Болтун 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908720"/>
            <a:ext cx="6029842" cy="4525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+mj-lt"/>
              </a:rPr>
              <a:t>ОТЧЕТЛИВО</a:t>
            </a:r>
          </a:p>
          <a:p>
            <a:pPr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+mj-lt"/>
              </a:rPr>
              <a:t>СВОБОДНО</a:t>
            </a:r>
          </a:p>
          <a:p>
            <a:pPr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+mj-lt"/>
              </a:rPr>
              <a:t>ПОНЯТНО</a:t>
            </a:r>
          </a:p>
          <a:p>
            <a:pPr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+mj-lt"/>
              </a:rPr>
              <a:t>ЯРКО</a:t>
            </a:r>
          </a:p>
          <a:p>
            <a:pPr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+mj-lt"/>
              </a:rPr>
              <a:t>УБЕДИТЕЛЬНО</a:t>
            </a:r>
          </a:p>
          <a:p>
            <a:pPr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+mj-lt"/>
              </a:rPr>
              <a:t>ЯСНО</a:t>
            </a:r>
          </a:p>
          <a:p>
            <a:pPr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+mj-lt"/>
              </a:rPr>
              <a:t>ТОЧНО</a:t>
            </a:r>
          </a:p>
          <a:p>
            <a:pPr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+mj-lt"/>
              </a:rPr>
              <a:t>ИСКУСНО </a:t>
            </a:r>
            <a:endParaRPr lang="ru-RU" sz="44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Picture 4" descr="J02510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0"/>
            <a:ext cx="1844675" cy="1920875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4437112"/>
            <a:ext cx="1691680" cy="2369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КАЧЕСТВА ОРАТОРА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6789440" cy="4389120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  <a:latin typeface="+mj-lt"/>
              </a:rPr>
              <a:t>Обаяние</a:t>
            </a:r>
          </a:p>
          <a:p>
            <a:r>
              <a:rPr lang="ru-RU" sz="4400" b="1" i="1" dirty="0" smtClean="0">
                <a:solidFill>
                  <a:srgbClr val="002060"/>
                </a:solidFill>
                <a:latin typeface="+mj-lt"/>
              </a:rPr>
              <a:t>Артистизм</a:t>
            </a:r>
          </a:p>
          <a:p>
            <a:r>
              <a:rPr lang="ru-RU" sz="4400" b="1" i="1" dirty="0" smtClean="0">
                <a:solidFill>
                  <a:srgbClr val="002060"/>
                </a:solidFill>
                <a:latin typeface="+mj-lt"/>
              </a:rPr>
              <a:t>Дружелюбие</a:t>
            </a:r>
          </a:p>
          <a:p>
            <a:r>
              <a:rPr lang="ru-RU" sz="4400" b="1" i="1" dirty="0" smtClean="0">
                <a:solidFill>
                  <a:srgbClr val="002060"/>
                </a:solidFill>
                <a:latin typeface="+mj-lt"/>
              </a:rPr>
              <a:t>Искренность</a:t>
            </a:r>
          </a:p>
          <a:p>
            <a:r>
              <a:rPr lang="ru-RU" sz="4400" b="1" i="1" dirty="0" smtClean="0">
                <a:solidFill>
                  <a:srgbClr val="002060"/>
                </a:solidFill>
                <a:latin typeface="+mj-lt"/>
              </a:rPr>
              <a:t>Заинтересованность</a:t>
            </a:r>
          </a:p>
          <a:p>
            <a:r>
              <a:rPr lang="ru-RU" sz="4400" b="1" i="1" dirty="0" smtClean="0">
                <a:solidFill>
                  <a:srgbClr val="002060"/>
                </a:solidFill>
                <a:latin typeface="+mj-lt"/>
              </a:rPr>
              <a:t>Увлеченность </a:t>
            </a:r>
            <a:endParaRPr lang="ru-RU" sz="4400" b="1" i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88640"/>
            <a:ext cx="228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87624" cy="1726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myslide.ru/documents_3/fb5d8e8b2cf1cf631f21c1cc01fb9cbc/img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069127" cy="6051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9071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900igr.net/up/datas/192666/00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164662" cy="6123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267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85720" y="4017727"/>
            <a:ext cx="8606760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</a:rPr>
              <a:t>Здравствуй, солнце золотое!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</a:rPr>
              <a:t>Здравствуй, небо </a:t>
            </a:r>
            <a:r>
              <a:rPr lang="ru-RU" sz="4000" b="1" spc="50" dirty="0" err="1" smtClean="0">
                <a:ln w="11430"/>
                <a:solidFill>
                  <a:srgbClr val="FF0000"/>
                </a:solidFill>
              </a:rPr>
              <a:t>голубое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</a:rPr>
              <a:t>!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</a:rPr>
              <a:t>Здравствуйте, мои друзья!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</a:rPr>
              <a:t>Всех вас рада видеть я!</a:t>
            </a:r>
            <a:endParaRPr lang="ru-RU" sz="4000" b="1" spc="50" dirty="0">
              <a:ln w="11430"/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39552" y="785794"/>
            <a:ext cx="7772400" cy="1470025"/>
          </a:xfrm>
          <a:prstGeom prst="rect">
            <a:avLst/>
          </a:prstGeom>
        </p:spPr>
        <p:txBody>
          <a:bodyPr>
            <a:normAutofit fontScale="975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small" spc="50" normalizeH="0" baseline="0" noProof="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Тема:   </a:t>
            </a:r>
            <a:r>
              <a:rPr kumimoji="0" lang="ru-RU" sz="6600" b="1" i="0" u="none" strike="noStrike" kern="1200" cap="small" spc="50" normalizeH="0" baseline="0" noProof="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РИТОРИКА</a:t>
            </a:r>
            <a:endParaRPr kumimoji="0" lang="ru-RU" sz="6600" b="1" i="0" u="none" strike="noStrike" kern="1200" cap="small" spc="50" normalizeH="0" baseline="0" noProof="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611560" y="3284984"/>
            <a:ext cx="8532440" cy="1752600"/>
          </a:xfrm>
          <a:prstGeom prst="rect">
            <a:avLst/>
          </a:prstGeom>
          <a:ln>
            <a:solidFill>
              <a:schemeClr val="bg1"/>
            </a:solidFill>
          </a:ln>
          <a:effectLst/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endParaRPr kumimoji="0" lang="ru-RU" sz="4400" b="1" i="0" u="none" strike="noStrike" kern="1200" cap="none" spc="50" normalizeH="0" baseline="0" noProof="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2204864"/>
            <a:ext cx="2880320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+mj-lt"/>
              </a:rPr>
              <a:t>Узнать: </a:t>
            </a:r>
            <a:endParaRPr lang="en-US" sz="54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9784" y="3150547"/>
            <a:ext cx="6922536" cy="164660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ru-RU" sz="4800" b="1" spc="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ЧТО ТАКОЕ РИТОРИКА?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ru-RU" sz="4800" b="1" spc="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ЧЕМУ УЧИТ РИТОРИКА</a:t>
            </a:r>
            <a:r>
              <a:rPr lang="ru-RU" sz="4800" b="1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?</a:t>
            </a:r>
            <a:endParaRPr lang="ru-RU" sz="4800" b="1" spc="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6824" y="4443793"/>
            <a:ext cx="1691680" cy="2369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26678" y="1920315"/>
            <a:ext cx="783375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1. Чему учит риторика?</a:t>
            </a:r>
            <a:endParaRPr kumimoji="0" lang="en-US" sz="4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2. Кто такой ритор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?</a:t>
            </a:r>
            <a:endParaRPr kumimoji="0" lang="en-US" sz="4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266566"/>
            <a:ext cx="2101328" cy="2359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pptcloud3.ams3.digitaloceanspaces.com/slides/pics/002/583/862/original/Slide3.jpg?148872901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7881062" cy="5910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048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284984"/>
            <a:ext cx="3672408" cy="2452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132857"/>
            <a:ext cx="345638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3456056" cy="2307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483768" y="5661248"/>
            <a:ext cx="6624736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Риторика  от слова «говорю»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9" descr="99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51520" y="5157192"/>
            <a:ext cx="2232793" cy="1557739"/>
          </a:xfrm>
          <a:prstGeom prst="rect">
            <a:avLst/>
          </a:prstGeom>
          <a:ln w="28575">
            <a:solidFill>
              <a:srgbClr val="FF6600"/>
            </a:solidFill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6516" y="216058"/>
            <a:ext cx="2009940" cy="2713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779912" y="764704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2500 лет назад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6336704" cy="612068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ОБЪЯСНЯТЬ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УБЕЖДАТЬ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ХВАЛИТЬ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ПРИЗЫВАТЬ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СООБЩАТЬ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СПОРИТЬ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ВОСПЕВАТЬ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ВООДУШЕВЛЯТЬ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3" name="Picture 4" descr="J02510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0"/>
            <a:ext cx="1844675" cy="1920875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4437112"/>
            <a:ext cx="1691680" cy="2369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700808"/>
            <a:ext cx="3807667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653136"/>
            <a:ext cx="6263713" cy="136815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«Ритор» на греческом языке означает красноречивого человека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609019" cy="335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 b="32"/>
          <a:stretch>
            <a:fillRect/>
          </a:stretch>
        </p:blipFill>
        <p:spPr bwMode="auto">
          <a:xfrm flipH="1">
            <a:off x="6515233" y="1988840"/>
            <a:ext cx="2449255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2.infourok.ru/uploads/ex/0efe/00032fc5-9c60a927/img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7845490" cy="5884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32900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333</TotalTime>
  <Words>89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Trebuchet MS</vt:lpstr>
      <vt:lpstr>Wingdings 3</vt:lpstr>
      <vt:lpstr>Грань</vt:lpstr>
      <vt:lpstr>Чему учит риторика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ОБЪЯСНЯТЬ УБЕЖДАТЬ ХВАЛИТЬ ПРИЗЫВАТЬ СООБЩАТЬ СПОРИТЬ ВОСПЕВАТЬ ВООДУШЕВЛЯТЬ </vt:lpstr>
      <vt:lpstr>«Ритор» на греческом языке означает красноречивого человека</vt:lpstr>
      <vt:lpstr>Презентация PowerPoint</vt:lpstr>
      <vt:lpstr>СИНОНИМЫ </vt:lpstr>
      <vt:lpstr>Презентация PowerPoint</vt:lpstr>
      <vt:lpstr>КАЧЕСТВА ОРАТОРА</vt:lpstr>
      <vt:lpstr>Презентация PowerPoint</vt:lpstr>
      <vt:lpstr>Презентация PowerPoint</vt:lpstr>
    </vt:vector>
  </TitlesOfParts>
  <Company>SamForum.ws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Виктор</cp:lastModifiedBy>
  <cp:revision>34</cp:revision>
  <dcterms:created xsi:type="dcterms:W3CDTF">2011-04-10T12:52:19Z</dcterms:created>
  <dcterms:modified xsi:type="dcterms:W3CDTF">2020-11-23T16:29:45Z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895221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