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7.xml" ContentType="application/vnd.openxmlformats-officedocument.them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0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2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tags/tag32.xml" ContentType="application/vnd.openxmlformats-officedocument.presentationml.tags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68" r:id="rId2"/>
    <p:sldMasterId id="2147483674" r:id="rId3"/>
    <p:sldMasterId id="2147483677" r:id="rId4"/>
    <p:sldMasterId id="2147483683" r:id="rId5"/>
    <p:sldMasterId id="2147483689" r:id="rId6"/>
    <p:sldMasterId id="2147483695" r:id="rId7"/>
    <p:sldMasterId id="2147483699" r:id="rId8"/>
    <p:sldMasterId id="2147483705" r:id="rId9"/>
    <p:sldMasterId id="2147483709" r:id="rId10"/>
    <p:sldMasterId id="2147483764" r:id="rId11"/>
  </p:sldMasterIdLst>
  <p:notesMasterIdLst>
    <p:notesMasterId r:id="rId23"/>
  </p:notesMasterIdLst>
  <p:handoutMasterIdLst>
    <p:handoutMasterId r:id="rId24"/>
  </p:handoutMasterIdLst>
  <p:sldIdLst>
    <p:sldId id="528" r:id="rId12"/>
    <p:sldId id="531" r:id="rId13"/>
    <p:sldId id="530" r:id="rId14"/>
    <p:sldId id="553" r:id="rId15"/>
    <p:sldId id="554" r:id="rId16"/>
    <p:sldId id="556" r:id="rId17"/>
    <p:sldId id="557" r:id="rId18"/>
    <p:sldId id="562" r:id="rId19"/>
    <p:sldId id="539" r:id="rId20"/>
    <p:sldId id="542" r:id="rId21"/>
    <p:sldId id="561" r:id="rId22"/>
  </p:sldIdLst>
  <p:sldSz cx="8961438" cy="6721475"/>
  <p:notesSz cx="6797675" cy="9928225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151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303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454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607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5758" algn="l" defTabSz="914303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2909" algn="l" defTabSz="914303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061" algn="l" defTabSz="914303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212" algn="l" defTabSz="914303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33">
          <p15:clr>
            <a:srgbClr val="A4A3A4"/>
          </p15:clr>
        </p15:guide>
        <p15:guide id="2">
          <p15:clr>
            <a:srgbClr val="A4A3A4"/>
          </p15:clr>
        </p15:guide>
        <p15:guide id="3" orient="horz">
          <p15:clr>
            <a:srgbClr val="A4A3A4"/>
          </p15:clr>
        </p15:guide>
        <p15:guide id="4" pos="1851">
          <p15:clr>
            <a:srgbClr val="A4A3A4"/>
          </p15:clr>
        </p15:guide>
        <p15:guide id="5" pos="6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24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  <p15:guide id="5" orient="horz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77BA"/>
    <a:srgbClr val="BCDAFA"/>
    <a:srgbClr val="B6DF89"/>
    <a:srgbClr val="3333FF"/>
    <a:srgbClr val="000000"/>
    <a:srgbClr val="FF9999"/>
    <a:srgbClr val="FFCC99"/>
    <a:srgbClr val="E1EBF7"/>
    <a:srgbClr val="D4DEE8"/>
    <a:srgbClr val="D4E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63" autoAdjust="0"/>
    <p:restoredTop sz="97218" autoAdjust="0"/>
  </p:normalViewPr>
  <p:slideViewPr>
    <p:cSldViewPr snapToGrid="0" snapToObjects="1">
      <p:cViewPr varScale="1">
        <p:scale>
          <a:sx n="75" d="100"/>
          <a:sy n="75" d="100"/>
        </p:scale>
        <p:origin x="1578" y="66"/>
      </p:cViewPr>
      <p:guideLst>
        <p:guide orient="horz" pos="4233"/>
        <p:guide/>
        <p:guide orient="horz"/>
        <p:guide pos="1851"/>
        <p:guide pos="6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1552"/>
    </p:cViewPr>
  </p:sorterViewPr>
  <p:notesViewPr>
    <p:cSldViewPr snapToGrid="0" snapToObjects="1">
      <p:cViewPr varScale="1">
        <p:scale>
          <a:sx n="74" d="100"/>
          <a:sy n="74" d="100"/>
        </p:scale>
        <p:origin x="3336" y="72"/>
      </p:cViewPr>
      <p:guideLst>
        <p:guide orient="horz" pos="3120"/>
        <p:guide pos="2124"/>
        <p:guide orient="horz" pos="3127"/>
        <p:guide pos="2141"/>
        <p:guide orient="horz"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Карина С.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Лист1!$B$2:$B$6</c:f>
              <c:numCache>
                <c:formatCode>h:mm</c:formatCode>
                <c:ptCount val="5"/>
                <c:pt idx="0">
                  <c:v>0.34027777777777773</c:v>
                </c:pt>
                <c:pt idx="1">
                  <c:v>0.33819444444444446</c:v>
                </c:pt>
                <c:pt idx="2">
                  <c:v>0.34027777777777773</c:v>
                </c:pt>
                <c:pt idx="3">
                  <c:v>0.33819444444444446</c:v>
                </c:pt>
                <c:pt idx="4">
                  <c:v>0.34027777777777773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572-4485-82C1-1B78664139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Алина А.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Лист1!$C$2:$C$6</c:f>
              <c:numCache>
                <c:formatCode>h:mm</c:formatCode>
                <c:ptCount val="5"/>
                <c:pt idx="0">
                  <c:v>0.33680555555555558</c:v>
                </c:pt>
                <c:pt idx="1">
                  <c:v>0.33819444444444446</c:v>
                </c:pt>
                <c:pt idx="2">
                  <c:v>0.33680555555555558</c:v>
                </c:pt>
                <c:pt idx="3">
                  <c:v>0.33819444444444446</c:v>
                </c:pt>
                <c:pt idx="4">
                  <c:v>0.33680555555555558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572-4485-82C1-1B786641391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Виктория П</c:v>
                </c:pt>
              </c:strCache>
            </c:strRef>
          </c:tx>
          <c:spPr>
            <a:ln w="34925" cap="rnd">
              <a:solidFill>
                <a:schemeClr val="accent6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Лист1!$D$2:$D$6</c:f>
              <c:numCache>
                <c:formatCode>h:mm</c:formatCode>
                <c:ptCount val="5"/>
                <c:pt idx="0">
                  <c:v>0.32291666666666669</c:v>
                </c:pt>
                <c:pt idx="1">
                  <c:v>0.3215277777777778</c:v>
                </c:pt>
                <c:pt idx="2">
                  <c:v>0.32291666666666669</c:v>
                </c:pt>
                <c:pt idx="3">
                  <c:v>0.3215277777777778</c:v>
                </c:pt>
                <c:pt idx="4">
                  <c:v>0.32291666666666669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572-4485-82C1-1B7866413919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Егор П</c:v>
                </c:pt>
              </c:strCache>
            </c:strRef>
          </c:tx>
          <c:spPr>
            <a:ln w="34925" cap="rnd">
              <a:solidFill>
                <a:schemeClr val="accent2">
                  <a:lumMod val="6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Лист1!$E$2:$E$6</c:f>
              <c:numCache>
                <c:formatCode>h:mm</c:formatCode>
                <c:ptCount val="5"/>
                <c:pt idx="0">
                  <c:v>0.31944444444444448</c:v>
                </c:pt>
                <c:pt idx="1">
                  <c:v>0.32013888888888892</c:v>
                </c:pt>
                <c:pt idx="2">
                  <c:v>0.31944444444444448</c:v>
                </c:pt>
                <c:pt idx="3">
                  <c:v>0.32013888888888892</c:v>
                </c:pt>
                <c:pt idx="4">
                  <c:v>0.31944444444444448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572-4485-82C1-1B7866413919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Андрей Н.</c:v>
                </c:pt>
              </c:strCache>
            </c:strRef>
          </c:tx>
          <c:spPr>
            <a:ln w="34925" cap="rnd">
              <a:solidFill>
                <a:schemeClr val="accent4">
                  <a:lumMod val="6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Лист1!$F$2:$F$6</c:f>
              <c:numCache>
                <c:formatCode>h:mm</c:formatCode>
                <c:ptCount val="5"/>
                <c:pt idx="0">
                  <c:v>0.3215277777777778</c:v>
                </c:pt>
                <c:pt idx="1">
                  <c:v>0.32222222222222224</c:v>
                </c:pt>
                <c:pt idx="2">
                  <c:v>0.3215277777777778</c:v>
                </c:pt>
                <c:pt idx="3">
                  <c:v>0.32222222222222224</c:v>
                </c:pt>
                <c:pt idx="4">
                  <c:v>0.3215277777777778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572-4485-82C1-1B7866413919}"/>
            </c:ext>
          </c:extLst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Марк Б.</c:v>
                </c:pt>
              </c:strCache>
            </c:strRef>
          </c:tx>
          <c:spPr>
            <a:ln w="34925" cap="rnd">
              <a:solidFill>
                <a:schemeClr val="accent6">
                  <a:lumMod val="6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Лист1!$G$2:$G$6</c:f>
              <c:numCache>
                <c:formatCode>h:mm</c:formatCode>
                <c:ptCount val="5"/>
                <c:pt idx="0">
                  <c:v>0.31597222222222221</c:v>
                </c:pt>
                <c:pt idx="1">
                  <c:v>0.31736111111111115</c:v>
                </c:pt>
                <c:pt idx="2">
                  <c:v>0.31597222222222221</c:v>
                </c:pt>
                <c:pt idx="3">
                  <c:v>0.31736111111111115</c:v>
                </c:pt>
                <c:pt idx="4">
                  <c:v>0.31597222222222221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572-4485-82C1-1B7866413919}"/>
            </c:ext>
          </c:extLst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Павел Ш.</c:v>
                </c:pt>
              </c:strCache>
            </c:strRef>
          </c:tx>
          <c:spPr>
            <a:ln w="34925" cap="rnd">
              <a:solidFill>
                <a:schemeClr val="accent2">
                  <a:lumMod val="80000"/>
                  <a:lumOff val="2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Лист1!$H$2:$H$6</c:f>
              <c:numCache>
                <c:formatCode>h:mm</c:formatCode>
                <c:ptCount val="5"/>
                <c:pt idx="0">
                  <c:v>0.31388888888888888</c:v>
                </c:pt>
                <c:pt idx="1">
                  <c:v>0.31527777777777777</c:v>
                </c:pt>
                <c:pt idx="2">
                  <c:v>0.31388888888888888</c:v>
                </c:pt>
                <c:pt idx="3">
                  <c:v>0.31527777777777777</c:v>
                </c:pt>
                <c:pt idx="4">
                  <c:v>0.31388888888888888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572-4485-82C1-1B7866413919}"/>
            </c:ext>
          </c:extLst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Савелий Н</c:v>
                </c:pt>
              </c:strCache>
            </c:strRef>
          </c:tx>
          <c:spPr>
            <a:ln w="34925" cap="rnd">
              <a:solidFill>
                <a:schemeClr val="accent4">
                  <a:lumMod val="80000"/>
                  <a:lumOff val="2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Лист1!$I$2:$I$6</c:f>
              <c:numCache>
                <c:formatCode>h:mm</c:formatCode>
                <c:ptCount val="5"/>
                <c:pt idx="0">
                  <c:v>0.32569444444444445</c:v>
                </c:pt>
                <c:pt idx="1">
                  <c:v>0.32500000000000001</c:v>
                </c:pt>
                <c:pt idx="2">
                  <c:v>0.32569444444444445</c:v>
                </c:pt>
                <c:pt idx="3">
                  <c:v>0.32500000000000001</c:v>
                </c:pt>
                <c:pt idx="4">
                  <c:v>0.32569444444444445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6572-4485-82C1-1B7866413919}"/>
            </c:ext>
          </c:extLst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Дмитрий К.</c:v>
                </c:pt>
              </c:strCache>
            </c:strRef>
          </c:tx>
          <c:spPr>
            <a:ln w="3492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Лист1!$J$2:$J$6</c:f>
              <c:numCache>
                <c:formatCode>h:mm</c:formatCode>
                <c:ptCount val="5"/>
                <c:pt idx="0">
                  <c:v>0.31805555555555554</c:v>
                </c:pt>
                <c:pt idx="1">
                  <c:v>0.31666666666666665</c:v>
                </c:pt>
                <c:pt idx="2">
                  <c:v>0.31805555555555554</c:v>
                </c:pt>
                <c:pt idx="3">
                  <c:v>0.31666666666666665</c:v>
                </c:pt>
                <c:pt idx="4">
                  <c:v>0.31805555555555554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6572-4485-82C1-1B7866413919}"/>
            </c:ext>
          </c:extLst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Егор К.</c:v>
                </c:pt>
              </c:strCache>
            </c:strRef>
          </c:tx>
          <c:spPr>
            <a:ln w="34925" cap="rnd">
              <a:solidFill>
                <a:schemeClr val="accent2">
                  <a:lumMod val="8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Лист1!$K$2:$K$6</c:f>
              <c:numCache>
                <c:formatCode>h:mm</c:formatCode>
                <c:ptCount val="5"/>
                <c:pt idx="0">
                  <c:v>0.32083333333333336</c:v>
                </c:pt>
                <c:pt idx="1">
                  <c:v>0.32291666666666669</c:v>
                </c:pt>
                <c:pt idx="2">
                  <c:v>0.32083333333333336</c:v>
                </c:pt>
                <c:pt idx="3">
                  <c:v>0.32291666666666669</c:v>
                </c:pt>
                <c:pt idx="4">
                  <c:v>0.32083333333333336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6572-4485-82C1-1B7866413919}"/>
            </c:ext>
          </c:extLst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Ольга Б</c:v>
                </c:pt>
              </c:strCache>
            </c:strRef>
          </c:tx>
          <c:spPr>
            <a:ln w="34925" cap="rnd">
              <a:solidFill>
                <a:schemeClr val="accent4">
                  <a:lumMod val="8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Лист1!$L$2:$L$6</c:f>
              <c:numCache>
                <c:formatCode>h:mm</c:formatCode>
                <c:ptCount val="5"/>
                <c:pt idx="0">
                  <c:v>0.3298611111111111</c:v>
                </c:pt>
                <c:pt idx="1">
                  <c:v>0.33194444444444443</c:v>
                </c:pt>
                <c:pt idx="2">
                  <c:v>0.3298611111111111</c:v>
                </c:pt>
                <c:pt idx="3">
                  <c:v>0.33194444444444443</c:v>
                </c:pt>
                <c:pt idx="4">
                  <c:v>0.3298611111111111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6572-4485-82C1-1B7866413919}"/>
            </c:ext>
          </c:extLst>
        </c:ser>
        <c:ser>
          <c:idx val="11"/>
          <c:order val="11"/>
          <c:tx>
            <c:strRef>
              <c:f>Лист1!$M$1</c:f>
              <c:strCache>
                <c:ptCount val="1"/>
                <c:pt idx="0">
                  <c:v>Александр С.</c:v>
                </c:pt>
              </c:strCache>
            </c:strRef>
          </c:tx>
          <c:spPr>
            <a:ln w="34925" cap="rnd">
              <a:solidFill>
                <a:schemeClr val="accent6">
                  <a:lumMod val="8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Лист1!$M$2:$M$6</c:f>
              <c:numCache>
                <c:formatCode>h:mm</c:formatCode>
                <c:ptCount val="5"/>
                <c:pt idx="0">
                  <c:v>0.33680555555555558</c:v>
                </c:pt>
                <c:pt idx="1">
                  <c:v>0.33819444444444446</c:v>
                </c:pt>
                <c:pt idx="2">
                  <c:v>0.33680555555555558</c:v>
                </c:pt>
                <c:pt idx="3">
                  <c:v>0.33819444444444446</c:v>
                </c:pt>
                <c:pt idx="4">
                  <c:v>0.33680555555555558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6572-4485-82C1-1B7866413919}"/>
            </c:ext>
          </c:extLst>
        </c:ser>
        <c:ser>
          <c:idx val="12"/>
          <c:order val="12"/>
          <c:tx>
            <c:strRef>
              <c:f>Лист1!$N$1</c:f>
              <c:strCache>
                <c:ptCount val="1"/>
                <c:pt idx="0">
                  <c:v>Софья А.</c:v>
                </c:pt>
              </c:strCache>
            </c:strRef>
          </c:tx>
          <c:spPr>
            <a:ln w="3492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numRef>
              <c:f>Лист1!$A$2:$A$6</c:f>
              <c:numCache>
                <c:formatCode>d\-mmm</c:formatCode>
                <c:ptCount val="5"/>
                <c:pt idx="0">
                  <c:v>44046</c:v>
                </c:pt>
                <c:pt idx="1">
                  <c:v>44047</c:v>
                </c:pt>
                <c:pt idx="2">
                  <c:v>44048</c:v>
                </c:pt>
                <c:pt idx="3">
                  <c:v>44049</c:v>
                </c:pt>
                <c:pt idx="4">
                  <c:v>44050</c:v>
                </c:pt>
              </c:numCache>
            </c:numRef>
          </c:cat>
          <c:val>
            <c:numRef>
              <c:f>Лист1!$N$2:$N$6</c:f>
              <c:numCache>
                <c:formatCode>h:mm</c:formatCode>
                <c:ptCount val="5"/>
                <c:pt idx="0">
                  <c:v>0.3215277777777778</c:v>
                </c:pt>
                <c:pt idx="1">
                  <c:v>0.32222222222222224</c:v>
                </c:pt>
                <c:pt idx="2">
                  <c:v>0.3215277777777778</c:v>
                </c:pt>
                <c:pt idx="3">
                  <c:v>0.32222222222222224</c:v>
                </c:pt>
                <c:pt idx="4">
                  <c:v>0.3215277777777778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6572-4485-82C1-1B7866413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22332936"/>
        <c:axId val="222326376"/>
      </c:lineChart>
      <c:dateAx>
        <c:axId val="222332936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326376"/>
        <c:crosses val="autoZero"/>
        <c:auto val="1"/>
        <c:lblOffset val="100"/>
        <c:baseTimeUnit val="days"/>
      </c:dateAx>
      <c:valAx>
        <c:axId val="222326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h:mm;@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2332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3B0E59-3B23-44FA-B9AC-89324D2F949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703F802-A12A-4867-B446-C7A0FC60ED02}">
      <dgm:prSet/>
      <dgm:spPr/>
      <dgm:t>
        <a:bodyPr/>
        <a:lstStyle/>
        <a:p>
          <a:pPr algn="ctr" rtl="0"/>
          <a:r>
            <a:rPr lang="ru-RU" b="1" baseline="0" dirty="0" smtClean="0"/>
            <a:t>Муниципальное бюджетное дошкольное образовательное учреждение </a:t>
          </a:r>
          <a:r>
            <a:rPr lang="ru-RU" b="0" baseline="0" dirty="0" smtClean="0"/>
            <a:t/>
          </a:r>
          <a:br>
            <a:rPr lang="ru-RU" b="0" baseline="0" dirty="0" smtClean="0"/>
          </a:br>
          <a:r>
            <a:rPr lang="ru-RU" b="1" baseline="0" dirty="0" err="1" smtClean="0"/>
            <a:t>Починковский</a:t>
          </a:r>
          <a:r>
            <a:rPr lang="ru-RU" b="1" baseline="0" dirty="0" smtClean="0"/>
            <a:t> детский сад № 5 </a:t>
          </a:r>
          <a:endParaRPr lang="ru-RU" dirty="0"/>
        </a:p>
      </dgm:t>
    </dgm:pt>
    <dgm:pt modelId="{7AF61B8F-AD7D-484E-B468-1B64F90EC584}" type="parTrans" cxnId="{E425B791-A473-4B56-A14E-65C1E1AEC28E}">
      <dgm:prSet/>
      <dgm:spPr/>
      <dgm:t>
        <a:bodyPr/>
        <a:lstStyle/>
        <a:p>
          <a:endParaRPr lang="ru-RU"/>
        </a:p>
      </dgm:t>
    </dgm:pt>
    <dgm:pt modelId="{9515C78D-1EF8-430A-AEB2-6B4B96D190FD}" type="sibTrans" cxnId="{E425B791-A473-4B56-A14E-65C1E1AEC28E}">
      <dgm:prSet/>
      <dgm:spPr/>
      <dgm:t>
        <a:bodyPr/>
        <a:lstStyle/>
        <a:p>
          <a:endParaRPr lang="ru-RU"/>
        </a:p>
      </dgm:t>
    </dgm:pt>
    <dgm:pt modelId="{4DA76935-16E2-4A7F-AE46-105E821BE616}" type="pres">
      <dgm:prSet presAssocID="{193B0E59-3B23-44FA-B9AC-89324D2F9490}" presName="linear" presStyleCnt="0">
        <dgm:presLayoutVars>
          <dgm:animLvl val="lvl"/>
          <dgm:resizeHandles val="exact"/>
        </dgm:presLayoutVars>
      </dgm:prSet>
      <dgm:spPr/>
    </dgm:pt>
    <dgm:pt modelId="{EFC44329-A48A-40E0-986E-B435D73EA157}" type="pres">
      <dgm:prSet presAssocID="{C703F802-A12A-4867-B446-C7A0FC60ED0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AD8BE93-536B-4B19-A3F4-FC2787B1AAA5}" type="presOf" srcId="{193B0E59-3B23-44FA-B9AC-89324D2F9490}" destId="{4DA76935-16E2-4A7F-AE46-105E821BE616}" srcOrd="0" destOrd="0" presId="urn:microsoft.com/office/officeart/2005/8/layout/vList2"/>
    <dgm:cxn modelId="{E425B791-A473-4B56-A14E-65C1E1AEC28E}" srcId="{193B0E59-3B23-44FA-B9AC-89324D2F9490}" destId="{C703F802-A12A-4867-B446-C7A0FC60ED02}" srcOrd="0" destOrd="0" parTransId="{7AF61B8F-AD7D-484E-B468-1B64F90EC584}" sibTransId="{9515C78D-1EF8-430A-AEB2-6B4B96D190FD}"/>
    <dgm:cxn modelId="{52611F74-76D8-4837-85C3-449EBFE3188E}" type="presOf" srcId="{C703F802-A12A-4867-B446-C7A0FC60ED02}" destId="{EFC44329-A48A-40E0-986E-B435D73EA157}" srcOrd="0" destOrd="0" presId="urn:microsoft.com/office/officeart/2005/8/layout/vList2"/>
    <dgm:cxn modelId="{571196DB-7AE5-4763-AB07-5B6A43214608}" type="presParOf" srcId="{4DA76935-16E2-4A7F-AE46-105E821BE616}" destId="{EFC44329-A48A-40E0-986E-B435D73EA1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8C4493F-CE0C-46F4-86BA-873CDC24AE3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67D0B6-621C-4892-9A1A-5D5406D6899F}">
      <dgm:prSet/>
      <dgm:spPr/>
      <dgm:t>
        <a:bodyPr/>
        <a:lstStyle/>
        <a:p>
          <a:pPr algn="ctr" rtl="0"/>
          <a:r>
            <a:rPr lang="ru-RU" dirty="0" err="1" smtClean="0"/>
            <a:t>Низяева</a:t>
          </a:r>
          <a:r>
            <a:rPr lang="ru-RU" dirty="0" smtClean="0"/>
            <a:t> Светлана Александровна воспитатель</a:t>
          </a:r>
          <a:endParaRPr lang="ru-RU" dirty="0"/>
        </a:p>
      </dgm:t>
    </dgm:pt>
    <dgm:pt modelId="{88A2D33D-6A5B-4C70-8786-4C32170932F3}" type="parTrans" cxnId="{D47BC0D1-DF11-4365-BB90-102F54DEE3DE}">
      <dgm:prSet/>
      <dgm:spPr/>
      <dgm:t>
        <a:bodyPr/>
        <a:lstStyle/>
        <a:p>
          <a:endParaRPr lang="ru-RU"/>
        </a:p>
      </dgm:t>
    </dgm:pt>
    <dgm:pt modelId="{BE6D7748-CB71-4763-8BED-057B46664550}" type="sibTrans" cxnId="{D47BC0D1-DF11-4365-BB90-102F54DEE3DE}">
      <dgm:prSet/>
      <dgm:spPr/>
      <dgm:t>
        <a:bodyPr/>
        <a:lstStyle/>
        <a:p>
          <a:endParaRPr lang="ru-RU"/>
        </a:p>
      </dgm:t>
    </dgm:pt>
    <dgm:pt modelId="{4B7FB6A4-C514-4C1E-8A56-A6E8C48E450B}" type="pres">
      <dgm:prSet presAssocID="{78C4493F-CE0C-46F4-86BA-873CDC24AE36}" presName="linear" presStyleCnt="0">
        <dgm:presLayoutVars>
          <dgm:animLvl val="lvl"/>
          <dgm:resizeHandles val="exact"/>
        </dgm:presLayoutVars>
      </dgm:prSet>
      <dgm:spPr/>
    </dgm:pt>
    <dgm:pt modelId="{897579E3-63B9-4FD3-84E5-DB1B493E28A3}" type="pres">
      <dgm:prSet presAssocID="{B567D0B6-621C-4892-9A1A-5D5406D6899F}" presName="parentText" presStyleLbl="node1" presStyleIdx="0" presStyleCnt="1" custLinFactNeighborX="7196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7BC0D1-DF11-4365-BB90-102F54DEE3DE}" srcId="{78C4493F-CE0C-46F4-86BA-873CDC24AE36}" destId="{B567D0B6-621C-4892-9A1A-5D5406D6899F}" srcOrd="0" destOrd="0" parTransId="{88A2D33D-6A5B-4C70-8786-4C32170932F3}" sibTransId="{BE6D7748-CB71-4763-8BED-057B46664550}"/>
    <dgm:cxn modelId="{609E81F1-B834-4E34-97BE-3F1DADE6B83B}" type="presOf" srcId="{B567D0B6-621C-4892-9A1A-5D5406D6899F}" destId="{897579E3-63B9-4FD3-84E5-DB1B493E28A3}" srcOrd="0" destOrd="0" presId="urn:microsoft.com/office/officeart/2005/8/layout/vList2"/>
    <dgm:cxn modelId="{DA3AC595-C538-4065-A631-90C553140EDC}" type="presOf" srcId="{78C4493F-CE0C-46F4-86BA-873CDC24AE36}" destId="{4B7FB6A4-C514-4C1E-8A56-A6E8C48E450B}" srcOrd="0" destOrd="0" presId="urn:microsoft.com/office/officeart/2005/8/layout/vList2"/>
    <dgm:cxn modelId="{32C50795-1CCA-45A5-B3C5-00DCA612A587}" type="presParOf" srcId="{4B7FB6A4-C514-4C1E-8A56-A6E8C48E450B}" destId="{897579E3-63B9-4FD3-84E5-DB1B493E28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0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F873F8C-E4DC-42A1-9C89-20FCFAF9280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63A9D4-8845-4503-8D06-21E961829D14}">
      <dgm:prSet/>
      <dgm:spPr/>
      <dgm:t>
        <a:bodyPr/>
        <a:lstStyle/>
        <a:p>
          <a:pPr algn="ctr" rtl="0"/>
          <a:r>
            <a:rPr lang="ru-RU" b="1" dirty="0" smtClean="0"/>
            <a:t>КАРТОЧКА ПРОЕКТА -</a:t>
          </a:r>
          <a:r>
            <a:rPr lang="ru-RU" dirty="0" smtClean="0"/>
            <a:t> </a:t>
          </a:r>
          <a:r>
            <a:rPr lang="ru-RU" i="1" dirty="0" smtClean="0"/>
            <a:t>Оптимизация процесса «Утренний прием детей в ДОУ»</a:t>
          </a:r>
          <a:endParaRPr lang="ru-RU" dirty="0"/>
        </a:p>
      </dgm:t>
    </dgm:pt>
    <dgm:pt modelId="{DA4CFF2B-ABFB-4D22-A742-9C0D6BE6D410}" type="sibTrans" cxnId="{1E5F2DAC-376D-423B-885F-760255F9A4CB}">
      <dgm:prSet/>
      <dgm:spPr/>
      <dgm:t>
        <a:bodyPr/>
        <a:lstStyle/>
        <a:p>
          <a:endParaRPr lang="ru-RU"/>
        </a:p>
      </dgm:t>
    </dgm:pt>
    <dgm:pt modelId="{A6F88B21-EBF5-4898-86BF-ADAE64CA2583}" type="parTrans" cxnId="{1E5F2DAC-376D-423B-885F-760255F9A4CB}">
      <dgm:prSet/>
      <dgm:spPr/>
      <dgm:t>
        <a:bodyPr/>
        <a:lstStyle/>
        <a:p>
          <a:endParaRPr lang="ru-RU"/>
        </a:p>
      </dgm:t>
    </dgm:pt>
    <dgm:pt modelId="{D104E201-2BED-465E-A285-D063C7D56C33}" type="pres">
      <dgm:prSet presAssocID="{1F873F8C-E4DC-42A1-9C89-20FCFAF92805}" presName="linear" presStyleCnt="0">
        <dgm:presLayoutVars>
          <dgm:animLvl val="lvl"/>
          <dgm:resizeHandles val="exact"/>
        </dgm:presLayoutVars>
      </dgm:prSet>
      <dgm:spPr/>
    </dgm:pt>
    <dgm:pt modelId="{508BD014-BFEC-4DED-9818-701940E34F47}" type="pres">
      <dgm:prSet presAssocID="{9A63A9D4-8845-4503-8D06-21E961829D14}" presName="parentText" presStyleLbl="node1" presStyleIdx="0" presStyleCnt="1" custLinFactNeighborX="-9773" custLinFactNeighborY="-1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C42D9D-E1B4-454C-9A96-4A94960ED0C8}" type="presOf" srcId="{1F873F8C-E4DC-42A1-9C89-20FCFAF92805}" destId="{D104E201-2BED-465E-A285-D063C7D56C33}" srcOrd="0" destOrd="0" presId="urn:microsoft.com/office/officeart/2005/8/layout/vList2"/>
    <dgm:cxn modelId="{DC28B119-47CC-41F7-A248-D9FB520C2029}" type="presOf" srcId="{9A63A9D4-8845-4503-8D06-21E961829D14}" destId="{508BD014-BFEC-4DED-9818-701940E34F47}" srcOrd="0" destOrd="0" presId="urn:microsoft.com/office/officeart/2005/8/layout/vList2"/>
    <dgm:cxn modelId="{1E5F2DAC-376D-423B-885F-760255F9A4CB}" srcId="{1F873F8C-E4DC-42A1-9C89-20FCFAF92805}" destId="{9A63A9D4-8845-4503-8D06-21E961829D14}" srcOrd="0" destOrd="0" parTransId="{A6F88B21-EBF5-4898-86BF-ADAE64CA2583}" sibTransId="{DA4CFF2B-ABFB-4D22-A742-9C0D6BE6D410}"/>
    <dgm:cxn modelId="{F3C24C0C-58FE-40D4-A5B6-D452B4578914}" type="presParOf" srcId="{D104E201-2BED-465E-A285-D063C7D56C33}" destId="{508BD014-BFEC-4DED-9818-701940E34F4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B362855-2EA6-4246-84AD-33A7F35EAE9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60E5A2-1E5D-4010-8394-CF97A04372F5}">
      <dgm:prSet/>
      <dgm:spPr/>
      <dgm:t>
        <a:bodyPr/>
        <a:lstStyle/>
        <a:p>
          <a:pPr algn="ctr" rtl="0"/>
          <a:r>
            <a:rPr lang="ru-RU" b="1" dirty="0" smtClean="0"/>
            <a:t>График результатов мониторинга утреннего прихода детей в детский сад  </a:t>
          </a:r>
          <a:endParaRPr lang="ru-RU" dirty="0"/>
        </a:p>
      </dgm:t>
    </dgm:pt>
    <dgm:pt modelId="{A294596F-C3FF-414E-8DA9-AA85D86130C5}" type="parTrans" cxnId="{D87E4FEB-2873-42E8-B65A-BF06A55FEC0D}">
      <dgm:prSet/>
      <dgm:spPr/>
      <dgm:t>
        <a:bodyPr/>
        <a:lstStyle/>
        <a:p>
          <a:endParaRPr lang="ru-RU"/>
        </a:p>
      </dgm:t>
    </dgm:pt>
    <dgm:pt modelId="{8E0B7748-8F2D-4207-9CA9-1B93B082DE79}" type="sibTrans" cxnId="{D87E4FEB-2873-42E8-B65A-BF06A55FEC0D}">
      <dgm:prSet/>
      <dgm:spPr/>
      <dgm:t>
        <a:bodyPr/>
        <a:lstStyle/>
        <a:p>
          <a:endParaRPr lang="ru-RU"/>
        </a:p>
      </dgm:t>
    </dgm:pt>
    <dgm:pt modelId="{274FDD2D-739F-4217-A549-A40EC835D550}" type="pres">
      <dgm:prSet presAssocID="{AB362855-2EA6-4246-84AD-33A7F35EAE9E}" presName="linear" presStyleCnt="0">
        <dgm:presLayoutVars>
          <dgm:animLvl val="lvl"/>
          <dgm:resizeHandles val="exact"/>
        </dgm:presLayoutVars>
      </dgm:prSet>
      <dgm:spPr/>
    </dgm:pt>
    <dgm:pt modelId="{335A903F-A876-4646-968E-299C11543038}" type="pres">
      <dgm:prSet presAssocID="{C460E5A2-1E5D-4010-8394-CF97A04372F5}" presName="parentText" presStyleLbl="node1" presStyleIdx="0" presStyleCnt="1" custLinFactNeighborX="-10157" custLinFactNeighborY="-23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CED53E-AAA5-44BF-A138-20A1B006581F}" type="presOf" srcId="{C460E5A2-1E5D-4010-8394-CF97A04372F5}" destId="{335A903F-A876-4646-968E-299C11543038}" srcOrd="0" destOrd="0" presId="urn:microsoft.com/office/officeart/2005/8/layout/vList2"/>
    <dgm:cxn modelId="{D87E4FEB-2873-42E8-B65A-BF06A55FEC0D}" srcId="{AB362855-2EA6-4246-84AD-33A7F35EAE9E}" destId="{C460E5A2-1E5D-4010-8394-CF97A04372F5}" srcOrd="0" destOrd="0" parTransId="{A294596F-C3FF-414E-8DA9-AA85D86130C5}" sibTransId="{8E0B7748-8F2D-4207-9CA9-1B93B082DE79}"/>
    <dgm:cxn modelId="{EC70005A-BE1B-4A6B-98C7-11044198EC4D}" type="presOf" srcId="{AB362855-2EA6-4246-84AD-33A7F35EAE9E}" destId="{274FDD2D-739F-4217-A549-A40EC835D550}" srcOrd="0" destOrd="0" presId="urn:microsoft.com/office/officeart/2005/8/layout/vList2"/>
    <dgm:cxn modelId="{A18C7C21-4F1F-4669-AB43-CBD3F8DC7914}" type="presParOf" srcId="{274FDD2D-739F-4217-A549-A40EC835D550}" destId="{335A903F-A876-4646-968E-299C1154303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C9D0255-7362-4280-9B08-B38CC16C12B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DD0CBE9-EEAE-48A4-B20B-E027AA0CB314}">
      <dgm:prSet custT="1"/>
      <dgm:spPr/>
      <dgm:t>
        <a:bodyPr/>
        <a:lstStyle/>
        <a:p>
          <a:pPr algn="ctr" rtl="0"/>
          <a:r>
            <a:rPr lang="ru-RU" sz="1800" b="1" dirty="0" smtClean="0"/>
            <a:t>Опрос заказчиков (родителей, законных представителей) процесса «Утренний приём детей в ДОУ»</a:t>
          </a:r>
          <a:endParaRPr lang="ru-RU" sz="1800" dirty="0"/>
        </a:p>
      </dgm:t>
    </dgm:pt>
    <dgm:pt modelId="{C0C18585-4420-4826-AAFB-E57A0450EADB}" type="parTrans" cxnId="{6E5F0CFA-8630-46D3-B3EF-1AACA186C365}">
      <dgm:prSet/>
      <dgm:spPr/>
      <dgm:t>
        <a:bodyPr/>
        <a:lstStyle/>
        <a:p>
          <a:endParaRPr lang="ru-RU"/>
        </a:p>
      </dgm:t>
    </dgm:pt>
    <dgm:pt modelId="{2A0FA73D-CA7C-4A3F-A481-415C02F467D3}" type="sibTrans" cxnId="{6E5F0CFA-8630-46D3-B3EF-1AACA186C365}">
      <dgm:prSet/>
      <dgm:spPr/>
      <dgm:t>
        <a:bodyPr/>
        <a:lstStyle/>
        <a:p>
          <a:endParaRPr lang="ru-RU"/>
        </a:p>
      </dgm:t>
    </dgm:pt>
    <dgm:pt modelId="{A6180E43-ECE7-4109-AA04-CA2A44CEB564}" type="pres">
      <dgm:prSet presAssocID="{8C9D0255-7362-4280-9B08-B38CC16C12BC}" presName="linear" presStyleCnt="0">
        <dgm:presLayoutVars>
          <dgm:animLvl val="lvl"/>
          <dgm:resizeHandles val="exact"/>
        </dgm:presLayoutVars>
      </dgm:prSet>
      <dgm:spPr/>
    </dgm:pt>
    <dgm:pt modelId="{76A6A6D4-D0F1-4E84-818D-9A2B3EC77359}" type="pres">
      <dgm:prSet presAssocID="{CDD0CBE9-EEAE-48A4-B20B-E027AA0CB31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6E5F0CFA-8630-46D3-B3EF-1AACA186C365}" srcId="{8C9D0255-7362-4280-9B08-B38CC16C12BC}" destId="{CDD0CBE9-EEAE-48A4-B20B-E027AA0CB314}" srcOrd="0" destOrd="0" parTransId="{C0C18585-4420-4826-AAFB-E57A0450EADB}" sibTransId="{2A0FA73D-CA7C-4A3F-A481-415C02F467D3}"/>
    <dgm:cxn modelId="{EE49D028-FF87-47B9-B405-2BC02BBEB201}" type="presOf" srcId="{8C9D0255-7362-4280-9B08-B38CC16C12BC}" destId="{A6180E43-ECE7-4109-AA04-CA2A44CEB564}" srcOrd="0" destOrd="0" presId="urn:microsoft.com/office/officeart/2005/8/layout/vList2"/>
    <dgm:cxn modelId="{4F79D737-3D0E-49FD-B5A6-8C8D9DD2B2C6}" type="presOf" srcId="{CDD0CBE9-EEAE-48A4-B20B-E027AA0CB314}" destId="{76A6A6D4-D0F1-4E84-818D-9A2B3EC77359}" srcOrd="0" destOrd="0" presId="urn:microsoft.com/office/officeart/2005/8/layout/vList2"/>
    <dgm:cxn modelId="{2E71589A-ED6A-4CE7-8DA6-B985565D8894}" type="presParOf" srcId="{A6180E43-ECE7-4109-AA04-CA2A44CEB564}" destId="{76A6A6D4-D0F1-4E84-818D-9A2B3EC7735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B874428-AE7E-44B5-ABBF-802539E5A01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0EC834-7254-4113-91C8-0B791AFD5A66}">
      <dgm:prSet custT="1"/>
      <dgm:spPr/>
      <dgm:t>
        <a:bodyPr/>
        <a:lstStyle/>
        <a:p>
          <a:pPr algn="ctr" rtl="0"/>
          <a:r>
            <a:rPr lang="ru-RU" sz="2000" b="1" dirty="0" smtClean="0"/>
            <a:t>Карта текущего состояния (как есть)</a:t>
          </a:r>
          <a:endParaRPr lang="ru-RU" sz="2000" dirty="0"/>
        </a:p>
      </dgm:t>
    </dgm:pt>
    <dgm:pt modelId="{F5092C7C-E72F-4147-B74A-AF4D070D48D2}" type="parTrans" cxnId="{4EAD258A-99B8-44A5-8E06-4225FE1D9C7B}">
      <dgm:prSet/>
      <dgm:spPr/>
      <dgm:t>
        <a:bodyPr/>
        <a:lstStyle/>
        <a:p>
          <a:endParaRPr lang="ru-RU"/>
        </a:p>
      </dgm:t>
    </dgm:pt>
    <dgm:pt modelId="{51205C6A-4C8D-4779-9BD9-F0F6248FE4BD}" type="sibTrans" cxnId="{4EAD258A-99B8-44A5-8E06-4225FE1D9C7B}">
      <dgm:prSet/>
      <dgm:spPr/>
      <dgm:t>
        <a:bodyPr/>
        <a:lstStyle/>
        <a:p>
          <a:endParaRPr lang="ru-RU"/>
        </a:p>
      </dgm:t>
    </dgm:pt>
    <dgm:pt modelId="{032B8071-AC1D-4B13-B52B-7E0B69073DBF}" type="pres">
      <dgm:prSet presAssocID="{3B874428-AE7E-44B5-ABBF-802539E5A011}" presName="linear" presStyleCnt="0">
        <dgm:presLayoutVars>
          <dgm:animLvl val="lvl"/>
          <dgm:resizeHandles val="exact"/>
        </dgm:presLayoutVars>
      </dgm:prSet>
      <dgm:spPr/>
    </dgm:pt>
    <dgm:pt modelId="{B3BEC49E-EFDB-42E3-966C-0002C3BFD585}" type="pres">
      <dgm:prSet presAssocID="{190EC834-7254-4113-91C8-0B791AFD5A66}" presName="parentText" presStyleLbl="node1" presStyleIdx="0" presStyleCnt="1" custScaleY="105223">
        <dgm:presLayoutVars>
          <dgm:chMax val="0"/>
          <dgm:bulletEnabled val="1"/>
        </dgm:presLayoutVars>
      </dgm:prSet>
      <dgm:spPr/>
    </dgm:pt>
  </dgm:ptLst>
  <dgm:cxnLst>
    <dgm:cxn modelId="{08AAEB33-7667-4F3D-AFA2-8FF6453F650F}" type="presOf" srcId="{190EC834-7254-4113-91C8-0B791AFD5A66}" destId="{B3BEC49E-EFDB-42E3-966C-0002C3BFD585}" srcOrd="0" destOrd="0" presId="urn:microsoft.com/office/officeart/2005/8/layout/vList2"/>
    <dgm:cxn modelId="{58239B4E-7E41-42F9-8CCF-2D069E13B3AD}" type="presOf" srcId="{3B874428-AE7E-44B5-ABBF-802539E5A011}" destId="{032B8071-AC1D-4B13-B52B-7E0B69073DBF}" srcOrd="0" destOrd="0" presId="urn:microsoft.com/office/officeart/2005/8/layout/vList2"/>
    <dgm:cxn modelId="{4EAD258A-99B8-44A5-8E06-4225FE1D9C7B}" srcId="{3B874428-AE7E-44B5-ABBF-802539E5A011}" destId="{190EC834-7254-4113-91C8-0B791AFD5A66}" srcOrd="0" destOrd="0" parTransId="{F5092C7C-E72F-4147-B74A-AF4D070D48D2}" sibTransId="{51205C6A-4C8D-4779-9BD9-F0F6248FE4BD}"/>
    <dgm:cxn modelId="{41A2D337-3BBE-4805-8D1E-17DAF0046A79}" type="presParOf" srcId="{032B8071-AC1D-4B13-B52B-7E0B69073DBF}" destId="{B3BEC49E-EFDB-42E3-966C-0002C3BFD5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72E6EB2-23D7-49E9-AA34-B1A199A41DD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B1994FA-CC8C-469D-9F84-1742BAFE58C1}">
      <dgm:prSet custT="1"/>
      <dgm:spPr/>
      <dgm:t>
        <a:bodyPr/>
        <a:lstStyle/>
        <a:p>
          <a:pPr algn="ctr" rtl="0"/>
          <a:r>
            <a:rPr lang="ru-RU" sz="2000" b="1" dirty="0" smtClean="0"/>
            <a:t>Карта целевого состояния (как будет)</a:t>
          </a:r>
          <a:endParaRPr lang="ru-RU" sz="2000" dirty="0"/>
        </a:p>
      </dgm:t>
    </dgm:pt>
    <dgm:pt modelId="{9E281F98-0EE9-4A9A-9F04-4DB585F0163E}" type="parTrans" cxnId="{F505BB1E-E617-436C-82C9-89D8597C96B0}">
      <dgm:prSet/>
      <dgm:spPr/>
      <dgm:t>
        <a:bodyPr/>
        <a:lstStyle/>
        <a:p>
          <a:endParaRPr lang="ru-RU"/>
        </a:p>
      </dgm:t>
    </dgm:pt>
    <dgm:pt modelId="{B55CB17F-CEDC-4853-ABD6-85D2631983EB}" type="sibTrans" cxnId="{F505BB1E-E617-436C-82C9-89D8597C96B0}">
      <dgm:prSet/>
      <dgm:spPr/>
      <dgm:t>
        <a:bodyPr/>
        <a:lstStyle/>
        <a:p>
          <a:endParaRPr lang="ru-RU"/>
        </a:p>
      </dgm:t>
    </dgm:pt>
    <dgm:pt modelId="{06C34815-0D49-4297-B847-1AAB8EB18A1F}" type="pres">
      <dgm:prSet presAssocID="{572E6EB2-23D7-49E9-AA34-B1A199A41DDC}" presName="linear" presStyleCnt="0">
        <dgm:presLayoutVars>
          <dgm:animLvl val="lvl"/>
          <dgm:resizeHandles val="exact"/>
        </dgm:presLayoutVars>
      </dgm:prSet>
      <dgm:spPr/>
    </dgm:pt>
    <dgm:pt modelId="{98FD3908-FB16-47DD-86F0-A1FD89DFA1BD}" type="pres">
      <dgm:prSet presAssocID="{8B1994FA-CC8C-469D-9F84-1742BAFE58C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35D9837-53ED-451D-A91D-5D87F02F22A1}" type="presOf" srcId="{8B1994FA-CC8C-469D-9F84-1742BAFE58C1}" destId="{98FD3908-FB16-47DD-86F0-A1FD89DFA1BD}" srcOrd="0" destOrd="0" presId="urn:microsoft.com/office/officeart/2005/8/layout/vList2"/>
    <dgm:cxn modelId="{F505BB1E-E617-436C-82C9-89D8597C96B0}" srcId="{572E6EB2-23D7-49E9-AA34-B1A199A41DDC}" destId="{8B1994FA-CC8C-469D-9F84-1742BAFE58C1}" srcOrd="0" destOrd="0" parTransId="{9E281F98-0EE9-4A9A-9F04-4DB585F0163E}" sibTransId="{B55CB17F-CEDC-4853-ABD6-85D2631983EB}"/>
    <dgm:cxn modelId="{18872AC8-896F-4928-B3CE-9C1B06F8942F}" type="presOf" srcId="{572E6EB2-23D7-49E9-AA34-B1A199A41DDC}" destId="{06C34815-0D49-4297-B847-1AAB8EB18A1F}" srcOrd="0" destOrd="0" presId="urn:microsoft.com/office/officeart/2005/8/layout/vList2"/>
    <dgm:cxn modelId="{5A8D0C46-C965-4380-A1D4-6729A362DA96}" type="presParOf" srcId="{06C34815-0D49-4297-B847-1AAB8EB18A1F}" destId="{98FD3908-FB16-47DD-86F0-A1FD89DFA1B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A89AF60-C741-4EA6-A322-CA862B9102B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8604B7-894B-46E5-9C47-3FACC060EBA6}">
      <dgm:prSet/>
      <dgm:spPr/>
      <dgm:t>
        <a:bodyPr/>
        <a:lstStyle/>
        <a:p>
          <a:pPr algn="ctr" rtl="0"/>
          <a:r>
            <a:rPr lang="ru-RU" b="1" dirty="0" smtClean="0"/>
            <a:t>Системное внедрение – полный цикл процесса (алгоритм путей достижения целевых показателей)</a:t>
          </a:r>
          <a:endParaRPr lang="ru-RU" dirty="0"/>
        </a:p>
      </dgm:t>
    </dgm:pt>
    <dgm:pt modelId="{0AD8158C-E6D5-43C2-BA85-7951CA61CE21}" type="parTrans" cxnId="{46A7908F-A664-4EF4-9B9F-80911B8A8BFC}">
      <dgm:prSet/>
      <dgm:spPr/>
      <dgm:t>
        <a:bodyPr/>
        <a:lstStyle/>
        <a:p>
          <a:pPr algn="ctr"/>
          <a:endParaRPr lang="ru-RU"/>
        </a:p>
      </dgm:t>
    </dgm:pt>
    <dgm:pt modelId="{2973B677-7C49-4F97-8760-6437A089FD8D}" type="sibTrans" cxnId="{46A7908F-A664-4EF4-9B9F-80911B8A8BFC}">
      <dgm:prSet/>
      <dgm:spPr/>
      <dgm:t>
        <a:bodyPr/>
        <a:lstStyle/>
        <a:p>
          <a:pPr algn="ctr"/>
          <a:endParaRPr lang="ru-RU"/>
        </a:p>
      </dgm:t>
    </dgm:pt>
    <dgm:pt modelId="{1627EF82-C66E-467B-9CF7-8F23F21720CA}" type="pres">
      <dgm:prSet presAssocID="{DA89AF60-C741-4EA6-A322-CA862B9102B4}" presName="linear" presStyleCnt="0">
        <dgm:presLayoutVars>
          <dgm:animLvl val="lvl"/>
          <dgm:resizeHandles val="exact"/>
        </dgm:presLayoutVars>
      </dgm:prSet>
      <dgm:spPr/>
    </dgm:pt>
    <dgm:pt modelId="{6DAA46C9-96C5-45CB-B204-31E65261AF7D}" type="pres">
      <dgm:prSet presAssocID="{A68604B7-894B-46E5-9C47-3FACC060EBA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77BCB4D-D004-4DB2-A108-B3954C12F740}" type="presOf" srcId="{A68604B7-894B-46E5-9C47-3FACC060EBA6}" destId="{6DAA46C9-96C5-45CB-B204-31E65261AF7D}" srcOrd="0" destOrd="0" presId="urn:microsoft.com/office/officeart/2005/8/layout/vList2"/>
    <dgm:cxn modelId="{46A7908F-A664-4EF4-9B9F-80911B8A8BFC}" srcId="{DA89AF60-C741-4EA6-A322-CA862B9102B4}" destId="{A68604B7-894B-46E5-9C47-3FACC060EBA6}" srcOrd="0" destOrd="0" parTransId="{0AD8158C-E6D5-43C2-BA85-7951CA61CE21}" sibTransId="{2973B677-7C49-4F97-8760-6437A089FD8D}"/>
    <dgm:cxn modelId="{64DE7889-A817-454B-8193-B3A54ACA5FAD}" type="presOf" srcId="{DA89AF60-C741-4EA6-A322-CA862B9102B4}" destId="{1627EF82-C66E-467B-9CF7-8F23F21720CA}" srcOrd="0" destOrd="0" presId="urn:microsoft.com/office/officeart/2005/8/layout/vList2"/>
    <dgm:cxn modelId="{537B2BE2-DDDD-470E-BF39-92077A4F522E}" type="presParOf" srcId="{1627EF82-C66E-467B-9CF7-8F23F21720CA}" destId="{6DAA46C9-96C5-45CB-B204-31E65261AF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69CDDB2-B32B-44C8-9E10-9BC464604B9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4944C8-6CD7-4718-819A-B774B74FFC18}">
      <dgm:prSet/>
      <dgm:spPr/>
      <dgm:t>
        <a:bodyPr/>
        <a:lstStyle/>
        <a:p>
          <a:pPr algn="ctr" rtl="0"/>
          <a:r>
            <a:rPr lang="ru-RU" b="1" baseline="0" smtClean="0"/>
            <a:t>План мероприятий по проекту </a:t>
          </a:r>
          <a:br>
            <a:rPr lang="ru-RU" b="1" baseline="0" smtClean="0"/>
          </a:br>
          <a:r>
            <a:rPr lang="ru-RU" b="1" baseline="0" smtClean="0"/>
            <a:t>Оптимизация процесса «Утренний приём детей в ДОУ»</a:t>
          </a:r>
          <a:endParaRPr lang="ru-RU"/>
        </a:p>
      </dgm:t>
    </dgm:pt>
    <dgm:pt modelId="{D541227D-F9FA-4FAD-B96D-77A4C447FC1C}" type="parTrans" cxnId="{70683BEC-97D1-43BA-88E6-A49CC26E1F93}">
      <dgm:prSet/>
      <dgm:spPr/>
      <dgm:t>
        <a:bodyPr/>
        <a:lstStyle/>
        <a:p>
          <a:endParaRPr lang="ru-RU"/>
        </a:p>
      </dgm:t>
    </dgm:pt>
    <dgm:pt modelId="{D905D434-693E-4B7C-BDF6-F648579959B5}" type="sibTrans" cxnId="{70683BEC-97D1-43BA-88E6-A49CC26E1F93}">
      <dgm:prSet/>
      <dgm:spPr/>
      <dgm:t>
        <a:bodyPr/>
        <a:lstStyle/>
        <a:p>
          <a:endParaRPr lang="ru-RU"/>
        </a:p>
      </dgm:t>
    </dgm:pt>
    <dgm:pt modelId="{2C36DDF7-4C6D-4858-A5B6-321F3884B93C}" type="pres">
      <dgm:prSet presAssocID="{969CDDB2-B32B-44C8-9E10-9BC464604B9F}" presName="linear" presStyleCnt="0">
        <dgm:presLayoutVars>
          <dgm:animLvl val="lvl"/>
          <dgm:resizeHandles val="exact"/>
        </dgm:presLayoutVars>
      </dgm:prSet>
      <dgm:spPr/>
    </dgm:pt>
    <dgm:pt modelId="{6BDFA64C-14AC-4498-9EDC-C9694444274C}" type="pres">
      <dgm:prSet presAssocID="{C04944C8-6CD7-4718-819A-B774B74FFC18}" presName="parentText" presStyleLbl="node1" presStyleIdx="0" presStyleCnt="1" custLinFactNeighborX="-12926" custLinFactNeighborY="-9786">
        <dgm:presLayoutVars>
          <dgm:chMax val="0"/>
          <dgm:bulletEnabled val="1"/>
        </dgm:presLayoutVars>
      </dgm:prSet>
      <dgm:spPr/>
    </dgm:pt>
  </dgm:ptLst>
  <dgm:cxnLst>
    <dgm:cxn modelId="{70683BEC-97D1-43BA-88E6-A49CC26E1F93}" srcId="{969CDDB2-B32B-44C8-9E10-9BC464604B9F}" destId="{C04944C8-6CD7-4718-819A-B774B74FFC18}" srcOrd="0" destOrd="0" parTransId="{D541227D-F9FA-4FAD-B96D-77A4C447FC1C}" sibTransId="{D905D434-693E-4B7C-BDF6-F648579959B5}"/>
    <dgm:cxn modelId="{11E65E88-5F2B-4F77-ABA9-28B07E848F84}" type="presOf" srcId="{969CDDB2-B32B-44C8-9E10-9BC464604B9F}" destId="{2C36DDF7-4C6D-4858-A5B6-321F3884B93C}" srcOrd="0" destOrd="0" presId="urn:microsoft.com/office/officeart/2005/8/layout/vList2"/>
    <dgm:cxn modelId="{183CFF03-7F38-4BBD-B0C4-BF9D185C1BD5}" type="presOf" srcId="{C04944C8-6CD7-4718-819A-B774B74FFC18}" destId="{6BDFA64C-14AC-4498-9EDC-C9694444274C}" srcOrd="0" destOrd="0" presId="urn:microsoft.com/office/officeart/2005/8/layout/vList2"/>
    <dgm:cxn modelId="{DA9B986B-BE15-4E65-97A8-3A9E53652386}" type="presParOf" srcId="{2C36DDF7-4C6D-4858-A5B6-321F3884B93C}" destId="{6BDFA64C-14AC-4498-9EDC-C969444427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6266FBD-0AAC-483F-A1DB-2B4EF937BCC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1236CAA-1880-4C74-A92D-9856D15A286E}">
      <dgm:prSet custT="1"/>
      <dgm:spPr/>
      <dgm:t>
        <a:bodyPr/>
        <a:lstStyle/>
        <a:p>
          <a:pPr algn="ctr" rtl="0"/>
          <a:r>
            <a:rPr lang="ru-RU" sz="2000" b="1" baseline="0" dirty="0" smtClean="0"/>
            <a:t>Планируемые  результаты по проекту (было и будет) </a:t>
          </a:r>
          <a:endParaRPr lang="ru-RU" sz="2000" dirty="0"/>
        </a:p>
      </dgm:t>
    </dgm:pt>
    <dgm:pt modelId="{6CF6BE77-FB32-4749-8FD5-C7FEE1A5EDC3}" type="parTrans" cxnId="{511DB9DF-2AD3-4DC1-AD26-4C6833F62DC0}">
      <dgm:prSet/>
      <dgm:spPr/>
      <dgm:t>
        <a:bodyPr/>
        <a:lstStyle/>
        <a:p>
          <a:pPr algn="ctr"/>
          <a:endParaRPr lang="ru-RU"/>
        </a:p>
      </dgm:t>
    </dgm:pt>
    <dgm:pt modelId="{590DCBC5-5350-4891-B6BD-7BB8776056B2}" type="sibTrans" cxnId="{511DB9DF-2AD3-4DC1-AD26-4C6833F62DC0}">
      <dgm:prSet/>
      <dgm:spPr/>
      <dgm:t>
        <a:bodyPr/>
        <a:lstStyle/>
        <a:p>
          <a:pPr algn="ctr"/>
          <a:endParaRPr lang="ru-RU"/>
        </a:p>
      </dgm:t>
    </dgm:pt>
    <dgm:pt modelId="{7223FF61-BA82-48D9-B153-959DE66F1F6F}" type="pres">
      <dgm:prSet presAssocID="{16266FBD-0AAC-483F-A1DB-2B4EF937BCC1}" presName="linear" presStyleCnt="0">
        <dgm:presLayoutVars>
          <dgm:animLvl val="lvl"/>
          <dgm:resizeHandles val="exact"/>
        </dgm:presLayoutVars>
      </dgm:prSet>
      <dgm:spPr/>
    </dgm:pt>
    <dgm:pt modelId="{6028C022-C27B-4CEF-BBEB-4B3BFDEA3374}" type="pres">
      <dgm:prSet presAssocID="{01236CAA-1880-4C74-A92D-9856D15A286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CDB954DA-7206-4DA2-A460-513440A1AFE1}" type="presOf" srcId="{01236CAA-1880-4C74-A92D-9856D15A286E}" destId="{6028C022-C27B-4CEF-BBEB-4B3BFDEA3374}" srcOrd="0" destOrd="0" presId="urn:microsoft.com/office/officeart/2005/8/layout/vList2"/>
    <dgm:cxn modelId="{511DB9DF-2AD3-4DC1-AD26-4C6833F62DC0}" srcId="{16266FBD-0AAC-483F-A1DB-2B4EF937BCC1}" destId="{01236CAA-1880-4C74-A92D-9856D15A286E}" srcOrd="0" destOrd="0" parTransId="{6CF6BE77-FB32-4749-8FD5-C7FEE1A5EDC3}" sibTransId="{590DCBC5-5350-4891-B6BD-7BB8776056B2}"/>
    <dgm:cxn modelId="{82C8DB20-F573-4FCB-A22D-8BDACA24F248}" type="presOf" srcId="{16266FBD-0AAC-483F-A1DB-2B4EF937BCC1}" destId="{7223FF61-BA82-48D9-B153-959DE66F1F6F}" srcOrd="0" destOrd="0" presId="urn:microsoft.com/office/officeart/2005/8/layout/vList2"/>
    <dgm:cxn modelId="{0890334B-1169-410B-A6DC-EA49F76F8B43}" type="presParOf" srcId="{7223FF61-BA82-48D9-B153-959DE66F1F6F}" destId="{6028C022-C27B-4CEF-BBEB-4B3BFDEA337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664D70EE-5D24-401C-89BD-3ADA2C24881E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E73D7A-4607-43A2-BB7F-A7BC61985155}">
      <dgm:prSet/>
      <dgm:spPr/>
      <dgm:t>
        <a:bodyPr/>
        <a:lstStyle/>
        <a:p>
          <a:pPr algn="ctr" rtl="0"/>
          <a:r>
            <a:rPr lang="ru-RU" b="1" dirty="0" smtClean="0"/>
            <a:t>Заключение </a:t>
          </a:r>
          <a:r>
            <a:rPr lang="ru-RU" b="1" i="1" dirty="0" smtClean="0"/>
            <a:t>30 октября 2020 года проект завершится, а улучшения, внедрённые на этапах его реализации  останутся. Значит мы все трудились не напрасно!</a:t>
          </a:r>
          <a:endParaRPr lang="ru-RU" dirty="0"/>
        </a:p>
      </dgm:t>
    </dgm:pt>
    <dgm:pt modelId="{7B1985CA-3C6D-477F-A64A-3BCCA03E9889}" type="parTrans" cxnId="{CF91C628-EA1B-42DA-91FD-C9D3DAA9DDF9}">
      <dgm:prSet/>
      <dgm:spPr/>
      <dgm:t>
        <a:bodyPr/>
        <a:lstStyle/>
        <a:p>
          <a:endParaRPr lang="ru-RU"/>
        </a:p>
      </dgm:t>
    </dgm:pt>
    <dgm:pt modelId="{A2E6888F-1578-4538-BEF8-D96CB39CB266}" type="sibTrans" cxnId="{CF91C628-EA1B-42DA-91FD-C9D3DAA9DDF9}">
      <dgm:prSet/>
      <dgm:spPr/>
      <dgm:t>
        <a:bodyPr/>
        <a:lstStyle/>
        <a:p>
          <a:endParaRPr lang="ru-RU"/>
        </a:p>
      </dgm:t>
    </dgm:pt>
    <dgm:pt modelId="{34E8D8E5-1797-4033-934C-34244948E5AA}" type="pres">
      <dgm:prSet presAssocID="{664D70EE-5D24-401C-89BD-3ADA2C24881E}" presName="linear" presStyleCnt="0">
        <dgm:presLayoutVars>
          <dgm:animLvl val="lvl"/>
          <dgm:resizeHandles val="exact"/>
        </dgm:presLayoutVars>
      </dgm:prSet>
      <dgm:spPr/>
    </dgm:pt>
    <dgm:pt modelId="{42184B24-6A7B-44AE-AB01-5FF8CCBC5121}" type="pres">
      <dgm:prSet presAssocID="{17E73D7A-4607-43A2-BB7F-A7BC61985155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D9D17B3-68D5-4FB3-971D-D741699EFCC7}" type="presOf" srcId="{17E73D7A-4607-43A2-BB7F-A7BC61985155}" destId="{42184B24-6A7B-44AE-AB01-5FF8CCBC5121}" srcOrd="0" destOrd="0" presId="urn:microsoft.com/office/officeart/2005/8/layout/vList2"/>
    <dgm:cxn modelId="{B078F493-83DB-460E-8184-E28857A384CC}" type="presOf" srcId="{664D70EE-5D24-401C-89BD-3ADA2C24881E}" destId="{34E8D8E5-1797-4033-934C-34244948E5AA}" srcOrd="0" destOrd="0" presId="urn:microsoft.com/office/officeart/2005/8/layout/vList2"/>
    <dgm:cxn modelId="{CF91C628-EA1B-42DA-91FD-C9D3DAA9DDF9}" srcId="{664D70EE-5D24-401C-89BD-3ADA2C24881E}" destId="{17E73D7A-4607-43A2-BB7F-A7BC61985155}" srcOrd="0" destOrd="0" parTransId="{7B1985CA-3C6D-477F-A64A-3BCCA03E9889}" sibTransId="{A2E6888F-1578-4538-BEF8-D96CB39CB266}"/>
    <dgm:cxn modelId="{552C700E-057D-458C-86C1-A81ED6244FEE}" type="presParOf" srcId="{34E8D8E5-1797-4033-934C-34244948E5AA}" destId="{42184B24-6A7B-44AE-AB01-5FF8CCBC512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D2D511-1887-4852-903D-DD20601EE49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B61B98-6B4A-480C-A352-E2327CD3AEC6}">
      <dgm:prSet/>
      <dgm:spPr/>
      <dgm:t>
        <a:bodyPr/>
        <a:lstStyle/>
        <a:p>
          <a:pPr algn="ctr" rtl="0"/>
          <a:r>
            <a:rPr lang="ru-RU" b="1" dirty="0" smtClean="0"/>
            <a:t>Проект Оптимизация процесса «Утренний приём детей в ДОУ»</a:t>
          </a:r>
          <a:endParaRPr lang="ru-RU" dirty="0"/>
        </a:p>
      </dgm:t>
    </dgm:pt>
    <dgm:pt modelId="{B561E679-31E5-4D19-A163-44A544922D17}" type="parTrans" cxnId="{C5BA684B-B827-4DF6-83DB-E69753AB422D}">
      <dgm:prSet/>
      <dgm:spPr/>
      <dgm:t>
        <a:bodyPr/>
        <a:lstStyle/>
        <a:p>
          <a:endParaRPr lang="ru-RU"/>
        </a:p>
      </dgm:t>
    </dgm:pt>
    <dgm:pt modelId="{40BBFBD1-3BA9-432D-B018-DE4D389CAD5D}" type="sibTrans" cxnId="{C5BA684B-B827-4DF6-83DB-E69753AB422D}">
      <dgm:prSet/>
      <dgm:spPr/>
      <dgm:t>
        <a:bodyPr/>
        <a:lstStyle/>
        <a:p>
          <a:endParaRPr lang="ru-RU"/>
        </a:p>
      </dgm:t>
    </dgm:pt>
    <dgm:pt modelId="{B7F54193-5D68-45EF-AB56-4C24E3343B7D}" type="pres">
      <dgm:prSet presAssocID="{65D2D511-1887-4852-903D-DD20601EE491}" presName="linear" presStyleCnt="0">
        <dgm:presLayoutVars>
          <dgm:animLvl val="lvl"/>
          <dgm:resizeHandles val="exact"/>
        </dgm:presLayoutVars>
      </dgm:prSet>
      <dgm:spPr/>
    </dgm:pt>
    <dgm:pt modelId="{23574657-CB5D-4B3C-A82B-778DE4296645}" type="pres">
      <dgm:prSet presAssocID="{3FB61B98-6B4A-480C-A352-E2327CD3AEC6}" presName="parentText" presStyleLbl="node1" presStyleIdx="0" presStyleCnt="1" custLinFactNeighborY="15647">
        <dgm:presLayoutVars>
          <dgm:chMax val="0"/>
          <dgm:bulletEnabled val="1"/>
        </dgm:presLayoutVars>
      </dgm:prSet>
      <dgm:spPr/>
    </dgm:pt>
  </dgm:ptLst>
  <dgm:cxnLst>
    <dgm:cxn modelId="{E93F6145-3482-46F6-BF9A-D48A05C36863}" type="presOf" srcId="{3FB61B98-6B4A-480C-A352-E2327CD3AEC6}" destId="{23574657-CB5D-4B3C-A82B-778DE4296645}" srcOrd="0" destOrd="0" presId="urn:microsoft.com/office/officeart/2005/8/layout/vList2"/>
    <dgm:cxn modelId="{F15FBB20-EA08-42C9-B910-129A346B1D1A}" type="presOf" srcId="{65D2D511-1887-4852-903D-DD20601EE491}" destId="{B7F54193-5D68-45EF-AB56-4C24E3343B7D}" srcOrd="0" destOrd="0" presId="urn:microsoft.com/office/officeart/2005/8/layout/vList2"/>
    <dgm:cxn modelId="{C5BA684B-B827-4DF6-83DB-E69753AB422D}" srcId="{65D2D511-1887-4852-903D-DD20601EE491}" destId="{3FB61B98-6B4A-480C-A352-E2327CD3AEC6}" srcOrd="0" destOrd="0" parTransId="{B561E679-31E5-4D19-A163-44A544922D17}" sibTransId="{40BBFBD1-3BA9-432D-B018-DE4D389CAD5D}"/>
    <dgm:cxn modelId="{A9ABB996-B802-4377-8348-839F6C97D438}" type="presParOf" srcId="{B7F54193-5D68-45EF-AB56-4C24E3343B7D}" destId="{23574657-CB5D-4B3C-A82B-778DE42966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93B0E59-3B23-44FA-B9AC-89324D2F949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703F802-A12A-4867-B446-C7A0FC60ED02}">
      <dgm:prSet/>
      <dgm:spPr/>
      <dgm:t>
        <a:bodyPr/>
        <a:lstStyle/>
        <a:p>
          <a:pPr algn="ctr" rtl="0"/>
          <a:r>
            <a:rPr lang="ru-RU" b="1" baseline="0" dirty="0" smtClean="0"/>
            <a:t>Муниципальное бюджетное дошкольное образовательное учреждение </a:t>
          </a:r>
          <a:r>
            <a:rPr lang="ru-RU" b="0" baseline="0" dirty="0" smtClean="0"/>
            <a:t/>
          </a:r>
          <a:br>
            <a:rPr lang="ru-RU" b="0" baseline="0" dirty="0" smtClean="0"/>
          </a:br>
          <a:r>
            <a:rPr lang="ru-RU" b="1" baseline="0" dirty="0" err="1" smtClean="0"/>
            <a:t>Починковский</a:t>
          </a:r>
          <a:r>
            <a:rPr lang="ru-RU" b="1" baseline="0" dirty="0" smtClean="0"/>
            <a:t> детский сад № 5 </a:t>
          </a:r>
          <a:endParaRPr lang="ru-RU" dirty="0"/>
        </a:p>
      </dgm:t>
    </dgm:pt>
    <dgm:pt modelId="{7AF61B8F-AD7D-484E-B468-1B64F90EC584}" type="parTrans" cxnId="{E425B791-A473-4B56-A14E-65C1E1AEC28E}">
      <dgm:prSet/>
      <dgm:spPr/>
      <dgm:t>
        <a:bodyPr/>
        <a:lstStyle/>
        <a:p>
          <a:endParaRPr lang="ru-RU"/>
        </a:p>
      </dgm:t>
    </dgm:pt>
    <dgm:pt modelId="{9515C78D-1EF8-430A-AEB2-6B4B96D190FD}" type="sibTrans" cxnId="{E425B791-A473-4B56-A14E-65C1E1AEC28E}">
      <dgm:prSet/>
      <dgm:spPr/>
      <dgm:t>
        <a:bodyPr/>
        <a:lstStyle/>
        <a:p>
          <a:endParaRPr lang="ru-RU"/>
        </a:p>
      </dgm:t>
    </dgm:pt>
    <dgm:pt modelId="{4DA76935-16E2-4A7F-AE46-105E821BE616}" type="pres">
      <dgm:prSet presAssocID="{193B0E59-3B23-44FA-B9AC-89324D2F9490}" presName="linear" presStyleCnt="0">
        <dgm:presLayoutVars>
          <dgm:animLvl val="lvl"/>
          <dgm:resizeHandles val="exact"/>
        </dgm:presLayoutVars>
      </dgm:prSet>
      <dgm:spPr/>
    </dgm:pt>
    <dgm:pt modelId="{EFC44329-A48A-40E0-986E-B435D73EA157}" type="pres">
      <dgm:prSet presAssocID="{C703F802-A12A-4867-B446-C7A0FC60ED02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AD8BE93-536B-4B19-A3F4-FC2787B1AAA5}" type="presOf" srcId="{193B0E59-3B23-44FA-B9AC-89324D2F9490}" destId="{4DA76935-16E2-4A7F-AE46-105E821BE616}" srcOrd="0" destOrd="0" presId="urn:microsoft.com/office/officeart/2005/8/layout/vList2"/>
    <dgm:cxn modelId="{E425B791-A473-4B56-A14E-65C1E1AEC28E}" srcId="{193B0E59-3B23-44FA-B9AC-89324D2F9490}" destId="{C703F802-A12A-4867-B446-C7A0FC60ED02}" srcOrd="0" destOrd="0" parTransId="{7AF61B8F-AD7D-484E-B468-1B64F90EC584}" sibTransId="{9515C78D-1EF8-430A-AEB2-6B4B96D190FD}"/>
    <dgm:cxn modelId="{52611F74-76D8-4837-85C3-449EBFE3188E}" type="presOf" srcId="{C703F802-A12A-4867-B446-C7A0FC60ED02}" destId="{EFC44329-A48A-40E0-986E-B435D73EA157}" srcOrd="0" destOrd="0" presId="urn:microsoft.com/office/officeart/2005/8/layout/vList2"/>
    <dgm:cxn modelId="{571196DB-7AE5-4763-AB07-5B6A43214608}" type="presParOf" srcId="{4DA76935-16E2-4A7F-AE46-105E821BE616}" destId="{EFC44329-A48A-40E0-986E-B435D73EA15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F571276-062B-416A-B050-F8E9B600568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E6F44B1-9763-4B3B-8C59-F34037053B07}">
      <dgm:prSet/>
      <dgm:spPr/>
      <dgm:t>
        <a:bodyPr/>
        <a:lstStyle/>
        <a:p>
          <a:pPr algn="ctr" rtl="0"/>
          <a:r>
            <a:rPr lang="ru-RU" b="1" baseline="0" dirty="0" smtClean="0"/>
            <a:t>Команда проекта</a:t>
          </a:r>
          <a:br>
            <a:rPr lang="ru-RU" b="1" baseline="0" dirty="0" smtClean="0"/>
          </a:br>
          <a:r>
            <a:rPr lang="ru-RU" b="1" baseline="0" dirty="0" smtClean="0"/>
            <a:t>Оптимизация процесса «Утренний приём детей в ДОУ» </a:t>
          </a:r>
          <a:endParaRPr lang="ru-RU" dirty="0"/>
        </a:p>
      </dgm:t>
    </dgm:pt>
    <dgm:pt modelId="{572A9FB6-152E-4159-958A-E44ECC2C6E4B}" type="parTrans" cxnId="{F279DC9B-B81D-4396-8880-45546D4D5FD4}">
      <dgm:prSet/>
      <dgm:spPr/>
      <dgm:t>
        <a:bodyPr/>
        <a:lstStyle/>
        <a:p>
          <a:endParaRPr lang="ru-RU"/>
        </a:p>
      </dgm:t>
    </dgm:pt>
    <dgm:pt modelId="{DFD8C458-F6E9-4C4B-9C0A-BD49C6A52F33}" type="sibTrans" cxnId="{F279DC9B-B81D-4396-8880-45546D4D5FD4}">
      <dgm:prSet/>
      <dgm:spPr/>
      <dgm:t>
        <a:bodyPr/>
        <a:lstStyle/>
        <a:p>
          <a:endParaRPr lang="ru-RU"/>
        </a:p>
      </dgm:t>
    </dgm:pt>
    <dgm:pt modelId="{7DF097CB-2FB6-49C1-B1F4-F70C1AA58D44}" type="pres">
      <dgm:prSet presAssocID="{5F571276-062B-416A-B050-F8E9B6005681}" presName="linear" presStyleCnt="0">
        <dgm:presLayoutVars>
          <dgm:animLvl val="lvl"/>
          <dgm:resizeHandles val="exact"/>
        </dgm:presLayoutVars>
      </dgm:prSet>
      <dgm:spPr/>
    </dgm:pt>
    <dgm:pt modelId="{2DF1FCC1-B9AC-47B3-ACCD-5DA649894985}" type="pres">
      <dgm:prSet presAssocID="{3E6F44B1-9763-4B3B-8C59-F34037053B07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F279DC9B-B81D-4396-8880-45546D4D5FD4}" srcId="{5F571276-062B-416A-B050-F8E9B6005681}" destId="{3E6F44B1-9763-4B3B-8C59-F34037053B07}" srcOrd="0" destOrd="0" parTransId="{572A9FB6-152E-4159-958A-E44ECC2C6E4B}" sibTransId="{DFD8C458-F6E9-4C4B-9C0A-BD49C6A52F33}"/>
    <dgm:cxn modelId="{91C456D6-99CF-473D-99F0-942645BE394F}" type="presOf" srcId="{3E6F44B1-9763-4B3B-8C59-F34037053B07}" destId="{2DF1FCC1-B9AC-47B3-ACCD-5DA649894985}" srcOrd="0" destOrd="0" presId="urn:microsoft.com/office/officeart/2005/8/layout/vList2"/>
    <dgm:cxn modelId="{DCD8E5F1-F2A7-4095-B02A-96F15A538683}" type="presOf" srcId="{5F571276-062B-416A-B050-F8E9B6005681}" destId="{7DF097CB-2FB6-49C1-B1F4-F70C1AA58D44}" srcOrd="0" destOrd="0" presId="urn:microsoft.com/office/officeart/2005/8/layout/vList2"/>
    <dgm:cxn modelId="{EC0FED90-5365-4FBB-89F9-A1AAC64B5258}" type="presParOf" srcId="{7DF097CB-2FB6-49C1-B1F4-F70C1AA58D44}" destId="{2DF1FCC1-B9AC-47B3-ACCD-5DA6498949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C42F3A-27FF-4B9F-9C29-496602610DD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35B8A6-A87B-41D7-BA3A-28EEDD1A5F4F}">
      <dgm:prSet/>
      <dgm:spPr/>
      <dgm:t>
        <a:bodyPr/>
        <a:lstStyle/>
        <a:p>
          <a:pPr algn="ctr" rtl="0"/>
          <a:r>
            <a:rPr lang="ru-RU" dirty="0" smtClean="0"/>
            <a:t>Команда проекта</a:t>
          </a:r>
          <a:endParaRPr lang="ru-RU" dirty="0"/>
        </a:p>
      </dgm:t>
    </dgm:pt>
    <dgm:pt modelId="{863AED56-C238-4361-A811-611FCBBE2059}" type="parTrans" cxnId="{109AD825-620F-43D1-B91D-3B75B3133C11}">
      <dgm:prSet/>
      <dgm:spPr/>
      <dgm:t>
        <a:bodyPr/>
        <a:lstStyle/>
        <a:p>
          <a:endParaRPr lang="ru-RU"/>
        </a:p>
      </dgm:t>
    </dgm:pt>
    <dgm:pt modelId="{2DD7DDA6-2AB2-4F03-9B1D-D121CC03F396}" type="sibTrans" cxnId="{109AD825-620F-43D1-B91D-3B75B3133C11}">
      <dgm:prSet/>
      <dgm:spPr/>
      <dgm:t>
        <a:bodyPr/>
        <a:lstStyle/>
        <a:p>
          <a:endParaRPr lang="ru-RU"/>
        </a:p>
      </dgm:t>
    </dgm:pt>
    <dgm:pt modelId="{53D0AF35-3075-4538-925E-2CA9F02D1D36}" type="pres">
      <dgm:prSet presAssocID="{A9C42F3A-27FF-4B9F-9C29-496602610DD7}" presName="linear" presStyleCnt="0">
        <dgm:presLayoutVars>
          <dgm:animLvl val="lvl"/>
          <dgm:resizeHandles val="exact"/>
        </dgm:presLayoutVars>
      </dgm:prSet>
      <dgm:spPr/>
    </dgm:pt>
    <dgm:pt modelId="{D5C4C7E3-3E27-416E-AD3A-1411B7348F27}" type="pres">
      <dgm:prSet presAssocID="{CE35B8A6-A87B-41D7-BA3A-28EEDD1A5F4F}" presName="parentText" presStyleLbl="node1" presStyleIdx="0" presStyleCnt="1" custLinFactNeighborY="-131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6EC457-277C-4EA0-9933-97FD13B80436}" type="presOf" srcId="{CE35B8A6-A87B-41D7-BA3A-28EEDD1A5F4F}" destId="{D5C4C7E3-3E27-416E-AD3A-1411B7348F27}" srcOrd="0" destOrd="0" presId="urn:microsoft.com/office/officeart/2005/8/layout/vList2"/>
    <dgm:cxn modelId="{109AD825-620F-43D1-B91D-3B75B3133C11}" srcId="{A9C42F3A-27FF-4B9F-9C29-496602610DD7}" destId="{CE35B8A6-A87B-41D7-BA3A-28EEDD1A5F4F}" srcOrd="0" destOrd="0" parTransId="{863AED56-C238-4361-A811-611FCBBE2059}" sibTransId="{2DD7DDA6-2AB2-4F03-9B1D-D121CC03F396}"/>
    <dgm:cxn modelId="{BF590281-BDB2-47C5-BE4E-55652D564BF9}" type="presOf" srcId="{A9C42F3A-27FF-4B9F-9C29-496602610DD7}" destId="{53D0AF35-3075-4538-925E-2CA9F02D1D36}" srcOrd="0" destOrd="0" presId="urn:microsoft.com/office/officeart/2005/8/layout/vList2"/>
    <dgm:cxn modelId="{DDA5D77A-D9BC-47F8-8138-88362111CA3F}" type="presParOf" srcId="{53D0AF35-3075-4538-925E-2CA9F02D1D36}" destId="{D5C4C7E3-3E27-416E-AD3A-1411B7348F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1E9B627-B9BE-4590-9833-3D64F803793A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147DA6-A707-4451-8090-2E12251F8E1C}">
      <dgm:prSet/>
      <dgm:spPr/>
      <dgm:t>
        <a:bodyPr/>
        <a:lstStyle/>
        <a:p>
          <a:pPr algn="ctr" rtl="0"/>
          <a:r>
            <a:rPr lang="ru-RU" dirty="0" smtClean="0"/>
            <a:t>Годунова Наталья Алексеевна                 помощник воспитателя</a:t>
          </a:r>
          <a:endParaRPr lang="ru-RU" dirty="0"/>
        </a:p>
      </dgm:t>
    </dgm:pt>
    <dgm:pt modelId="{EC842595-381B-4AC0-A642-0A40DB590683}" type="parTrans" cxnId="{D3ACB45E-1AA8-495D-9A59-0CEE78F1AFDD}">
      <dgm:prSet/>
      <dgm:spPr/>
      <dgm:t>
        <a:bodyPr/>
        <a:lstStyle/>
        <a:p>
          <a:endParaRPr lang="ru-RU"/>
        </a:p>
      </dgm:t>
    </dgm:pt>
    <dgm:pt modelId="{7359DB79-52E7-47E3-A546-6D24F4459AC1}" type="sibTrans" cxnId="{D3ACB45E-1AA8-495D-9A59-0CEE78F1AFDD}">
      <dgm:prSet/>
      <dgm:spPr/>
      <dgm:t>
        <a:bodyPr/>
        <a:lstStyle/>
        <a:p>
          <a:endParaRPr lang="ru-RU"/>
        </a:p>
      </dgm:t>
    </dgm:pt>
    <dgm:pt modelId="{A444391A-F581-45E2-B90C-0686E4BF183F}" type="pres">
      <dgm:prSet presAssocID="{A1E9B627-B9BE-4590-9833-3D64F803793A}" presName="linear" presStyleCnt="0">
        <dgm:presLayoutVars>
          <dgm:animLvl val="lvl"/>
          <dgm:resizeHandles val="exact"/>
        </dgm:presLayoutVars>
      </dgm:prSet>
      <dgm:spPr/>
    </dgm:pt>
    <dgm:pt modelId="{0D3B220B-C955-46CA-A408-82790C26C5C5}" type="pres">
      <dgm:prSet presAssocID="{21147DA6-A707-4451-8090-2E12251F8E1C}" presName="parentText" presStyleLbl="node1" presStyleIdx="0" presStyleCnt="1" custLinFactY="27735" custLinFactNeighborX="-5000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1E3073-B28E-4BA1-A4A6-F641841FF072}" type="presOf" srcId="{21147DA6-A707-4451-8090-2E12251F8E1C}" destId="{0D3B220B-C955-46CA-A408-82790C26C5C5}" srcOrd="0" destOrd="0" presId="urn:microsoft.com/office/officeart/2005/8/layout/vList2"/>
    <dgm:cxn modelId="{D3ACB45E-1AA8-495D-9A59-0CEE78F1AFDD}" srcId="{A1E9B627-B9BE-4590-9833-3D64F803793A}" destId="{21147DA6-A707-4451-8090-2E12251F8E1C}" srcOrd="0" destOrd="0" parTransId="{EC842595-381B-4AC0-A642-0A40DB590683}" sibTransId="{7359DB79-52E7-47E3-A546-6D24F4459AC1}"/>
    <dgm:cxn modelId="{DAAC2507-5488-4442-8656-6636CFCA7442}" type="presOf" srcId="{A1E9B627-B9BE-4590-9833-3D64F803793A}" destId="{A444391A-F581-45E2-B90C-0686E4BF183F}" srcOrd="0" destOrd="0" presId="urn:microsoft.com/office/officeart/2005/8/layout/vList2"/>
    <dgm:cxn modelId="{99915D94-38FB-42E0-B937-A01B109E3A4C}" type="presParOf" srcId="{A444391A-F581-45E2-B90C-0686E4BF183F}" destId="{0D3B220B-C955-46CA-A408-82790C26C5C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25846B-A875-4B98-8163-35EDAFEDC574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6C2465-13D3-468A-BEE5-B6DF1FA8E581}">
      <dgm:prSet custT="1"/>
      <dgm:spPr/>
      <dgm:t>
        <a:bodyPr/>
        <a:lstStyle/>
        <a:p>
          <a:pPr algn="ctr" rtl="0"/>
          <a:r>
            <a:rPr lang="ru-RU" sz="1200" b="1" dirty="0" smtClean="0"/>
            <a:t>Мокроусова Надежда Алексеевна </a:t>
          </a:r>
        </a:p>
        <a:p>
          <a:pPr algn="ctr" rtl="0"/>
          <a:r>
            <a:rPr lang="ru-RU" sz="1200" b="1" dirty="0" smtClean="0"/>
            <a:t>заведующая</a:t>
          </a:r>
          <a:endParaRPr lang="ru-RU" sz="1200" dirty="0"/>
        </a:p>
      </dgm:t>
    </dgm:pt>
    <dgm:pt modelId="{E64870B6-504F-42BF-A891-9B582CEDECD2}" type="parTrans" cxnId="{7BAF68D2-2D6B-4AA7-90CB-028BE39BE77A}">
      <dgm:prSet/>
      <dgm:spPr/>
      <dgm:t>
        <a:bodyPr/>
        <a:lstStyle/>
        <a:p>
          <a:endParaRPr lang="ru-RU"/>
        </a:p>
      </dgm:t>
    </dgm:pt>
    <dgm:pt modelId="{C230B749-51BA-4177-B659-77E023462A13}" type="sibTrans" cxnId="{7BAF68D2-2D6B-4AA7-90CB-028BE39BE77A}">
      <dgm:prSet/>
      <dgm:spPr/>
      <dgm:t>
        <a:bodyPr/>
        <a:lstStyle/>
        <a:p>
          <a:endParaRPr lang="ru-RU"/>
        </a:p>
      </dgm:t>
    </dgm:pt>
    <dgm:pt modelId="{B8B5D1E8-6EEA-41B6-AAD6-ADD6CF1D664A}" type="pres">
      <dgm:prSet presAssocID="{9A25846B-A875-4B98-8163-35EDAFEDC574}" presName="linear" presStyleCnt="0">
        <dgm:presLayoutVars>
          <dgm:animLvl val="lvl"/>
          <dgm:resizeHandles val="exact"/>
        </dgm:presLayoutVars>
      </dgm:prSet>
      <dgm:spPr/>
    </dgm:pt>
    <dgm:pt modelId="{60D03806-76B0-4EFA-AC3C-314E452B3C10}" type="pres">
      <dgm:prSet presAssocID="{2A6C2465-13D3-468A-BEE5-B6DF1FA8E581}" presName="parentText" presStyleLbl="node1" presStyleIdx="0" presStyleCnt="1" custLinFactY="3841" custLinFactNeighborX="0" custLinFactNeighborY="100000">
        <dgm:presLayoutVars>
          <dgm:chMax val="0"/>
          <dgm:bulletEnabled val="1"/>
        </dgm:presLayoutVars>
      </dgm:prSet>
      <dgm:spPr/>
    </dgm:pt>
  </dgm:ptLst>
  <dgm:cxnLst>
    <dgm:cxn modelId="{7BAF68D2-2D6B-4AA7-90CB-028BE39BE77A}" srcId="{9A25846B-A875-4B98-8163-35EDAFEDC574}" destId="{2A6C2465-13D3-468A-BEE5-B6DF1FA8E581}" srcOrd="0" destOrd="0" parTransId="{E64870B6-504F-42BF-A891-9B582CEDECD2}" sibTransId="{C230B749-51BA-4177-B659-77E023462A13}"/>
    <dgm:cxn modelId="{1A9D1268-0301-477E-B06A-0EBB6AF4856D}" type="presOf" srcId="{2A6C2465-13D3-468A-BEE5-B6DF1FA8E581}" destId="{60D03806-76B0-4EFA-AC3C-314E452B3C10}" srcOrd="0" destOrd="0" presId="urn:microsoft.com/office/officeart/2005/8/layout/vList2"/>
    <dgm:cxn modelId="{798CD633-37CE-4E24-8835-7AEF79F79AA0}" type="presOf" srcId="{9A25846B-A875-4B98-8163-35EDAFEDC574}" destId="{B8B5D1E8-6EEA-41B6-AAD6-ADD6CF1D664A}" srcOrd="0" destOrd="0" presId="urn:microsoft.com/office/officeart/2005/8/layout/vList2"/>
    <dgm:cxn modelId="{63B76FE7-D3E6-4DF8-9E5C-1579519E8D78}" type="presParOf" srcId="{B8B5D1E8-6EEA-41B6-AAD6-ADD6CF1D664A}" destId="{60D03806-76B0-4EFA-AC3C-314E452B3C1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F571276-062B-416A-B050-F8E9B600568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6F44B1-9763-4B3B-8C59-F34037053B07}">
      <dgm:prSet custT="1"/>
      <dgm:spPr/>
      <dgm:t>
        <a:bodyPr/>
        <a:lstStyle/>
        <a:p>
          <a:pPr rtl="0"/>
          <a:r>
            <a:rPr lang="ru-RU" sz="1600" b="1" baseline="0" dirty="0" smtClean="0"/>
            <a:t>Руководитель проекта </a:t>
          </a:r>
          <a:endParaRPr lang="ru-RU" sz="1600" dirty="0"/>
        </a:p>
      </dgm:t>
    </dgm:pt>
    <dgm:pt modelId="{572A9FB6-152E-4159-958A-E44ECC2C6E4B}" type="parTrans" cxnId="{F279DC9B-B81D-4396-8880-45546D4D5FD4}">
      <dgm:prSet/>
      <dgm:spPr/>
      <dgm:t>
        <a:bodyPr/>
        <a:lstStyle/>
        <a:p>
          <a:endParaRPr lang="ru-RU"/>
        </a:p>
      </dgm:t>
    </dgm:pt>
    <dgm:pt modelId="{DFD8C458-F6E9-4C4B-9C0A-BD49C6A52F33}" type="sibTrans" cxnId="{F279DC9B-B81D-4396-8880-45546D4D5FD4}">
      <dgm:prSet/>
      <dgm:spPr/>
      <dgm:t>
        <a:bodyPr/>
        <a:lstStyle/>
        <a:p>
          <a:endParaRPr lang="ru-RU"/>
        </a:p>
      </dgm:t>
    </dgm:pt>
    <dgm:pt modelId="{7DF097CB-2FB6-49C1-B1F4-F70C1AA58D44}" type="pres">
      <dgm:prSet presAssocID="{5F571276-062B-416A-B050-F8E9B6005681}" presName="linear" presStyleCnt="0">
        <dgm:presLayoutVars>
          <dgm:animLvl val="lvl"/>
          <dgm:resizeHandles val="exact"/>
        </dgm:presLayoutVars>
      </dgm:prSet>
      <dgm:spPr/>
    </dgm:pt>
    <dgm:pt modelId="{2DF1FCC1-B9AC-47B3-ACCD-5DA649894985}" type="pres">
      <dgm:prSet presAssocID="{3E6F44B1-9763-4B3B-8C59-F34037053B07}" presName="parentText" presStyleLbl="node1" presStyleIdx="0" presStyleCnt="1" custLinFactNeighborX="-10154" custLinFactNeighborY="-1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79DC9B-B81D-4396-8880-45546D4D5FD4}" srcId="{5F571276-062B-416A-B050-F8E9B6005681}" destId="{3E6F44B1-9763-4B3B-8C59-F34037053B07}" srcOrd="0" destOrd="0" parTransId="{572A9FB6-152E-4159-958A-E44ECC2C6E4B}" sibTransId="{DFD8C458-F6E9-4C4B-9C0A-BD49C6A52F33}"/>
    <dgm:cxn modelId="{91C456D6-99CF-473D-99F0-942645BE394F}" type="presOf" srcId="{3E6F44B1-9763-4B3B-8C59-F34037053B07}" destId="{2DF1FCC1-B9AC-47B3-ACCD-5DA649894985}" srcOrd="0" destOrd="0" presId="urn:microsoft.com/office/officeart/2005/8/layout/vList2"/>
    <dgm:cxn modelId="{DCD8E5F1-F2A7-4095-B02A-96F15A538683}" type="presOf" srcId="{5F571276-062B-416A-B050-F8E9B6005681}" destId="{7DF097CB-2FB6-49C1-B1F4-F70C1AA58D44}" srcOrd="0" destOrd="0" presId="urn:microsoft.com/office/officeart/2005/8/layout/vList2"/>
    <dgm:cxn modelId="{EC0FED90-5365-4FBB-89F9-A1AAC64B5258}" type="presParOf" srcId="{7DF097CB-2FB6-49C1-B1F4-F70C1AA58D44}" destId="{2DF1FCC1-B9AC-47B3-ACCD-5DA64989498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86BACC-C3BA-491D-84AE-0959E2E26E8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D13525-155A-4790-A779-712B14A46D04}">
      <dgm:prSet custT="1"/>
      <dgm:spPr/>
      <dgm:t>
        <a:bodyPr/>
        <a:lstStyle/>
        <a:p>
          <a:pPr algn="ctr" rtl="0"/>
          <a:r>
            <a:rPr lang="ru-RU" sz="1100" dirty="0" err="1" smtClean="0"/>
            <a:t>Зимнюхова</a:t>
          </a:r>
          <a:r>
            <a:rPr lang="ru-RU" sz="1100" dirty="0" smtClean="0"/>
            <a:t> Светлана Ивановна                                        помощник воспитателя</a:t>
          </a:r>
          <a:endParaRPr lang="ru-RU" sz="1100" dirty="0"/>
        </a:p>
      </dgm:t>
    </dgm:pt>
    <dgm:pt modelId="{93640431-DECB-4875-85B7-8A3A6673F478}" type="parTrans" cxnId="{A3DF40CD-AE8E-4671-BF2C-C524D7A6AAC4}">
      <dgm:prSet/>
      <dgm:spPr/>
      <dgm:t>
        <a:bodyPr/>
        <a:lstStyle/>
        <a:p>
          <a:endParaRPr lang="ru-RU"/>
        </a:p>
      </dgm:t>
    </dgm:pt>
    <dgm:pt modelId="{68AAB98A-7D11-4D9B-BA39-B57BE74E88EB}" type="sibTrans" cxnId="{A3DF40CD-AE8E-4671-BF2C-C524D7A6AAC4}">
      <dgm:prSet/>
      <dgm:spPr/>
      <dgm:t>
        <a:bodyPr/>
        <a:lstStyle/>
        <a:p>
          <a:endParaRPr lang="ru-RU"/>
        </a:p>
      </dgm:t>
    </dgm:pt>
    <dgm:pt modelId="{6E3D1B7B-FDD8-499C-B7B7-0A5480573A17}" type="pres">
      <dgm:prSet presAssocID="{E686BACC-C3BA-491D-84AE-0959E2E26E8F}" presName="linear" presStyleCnt="0">
        <dgm:presLayoutVars>
          <dgm:animLvl val="lvl"/>
          <dgm:resizeHandles val="exact"/>
        </dgm:presLayoutVars>
      </dgm:prSet>
      <dgm:spPr/>
    </dgm:pt>
    <dgm:pt modelId="{2F02BA3C-4273-4256-A825-C82C61A971FC}" type="pres">
      <dgm:prSet presAssocID="{19D13525-155A-4790-A779-712B14A46D0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A84D77-93E2-49BF-ABB1-C51B55179E2C}" type="presOf" srcId="{E686BACC-C3BA-491D-84AE-0959E2E26E8F}" destId="{6E3D1B7B-FDD8-499C-B7B7-0A5480573A17}" srcOrd="0" destOrd="0" presId="urn:microsoft.com/office/officeart/2005/8/layout/vList2"/>
    <dgm:cxn modelId="{4A2722E2-C924-4DD2-83BD-A84A5DF14C06}" type="presOf" srcId="{19D13525-155A-4790-A779-712B14A46D04}" destId="{2F02BA3C-4273-4256-A825-C82C61A971FC}" srcOrd="0" destOrd="0" presId="urn:microsoft.com/office/officeart/2005/8/layout/vList2"/>
    <dgm:cxn modelId="{A3DF40CD-AE8E-4671-BF2C-C524D7A6AAC4}" srcId="{E686BACC-C3BA-491D-84AE-0959E2E26E8F}" destId="{19D13525-155A-4790-A779-712B14A46D04}" srcOrd="0" destOrd="0" parTransId="{93640431-DECB-4875-85B7-8A3A6673F478}" sibTransId="{68AAB98A-7D11-4D9B-BA39-B57BE74E88EB}"/>
    <dgm:cxn modelId="{BC18B334-478D-4804-98C1-B9E8C5660E50}" type="presParOf" srcId="{6E3D1B7B-FDD8-499C-B7B7-0A5480573A17}" destId="{2F02BA3C-4273-4256-A825-C82C61A971F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0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8C4493F-CE0C-46F4-86BA-873CDC24AE3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67D0B6-621C-4892-9A1A-5D5406D6899F}">
      <dgm:prSet/>
      <dgm:spPr/>
      <dgm:t>
        <a:bodyPr/>
        <a:lstStyle/>
        <a:p>
          <a:pPr algn="ctr" rtl="0"/>
          <a:r>
            <a:rPr lang="ru-RU" dirty="0" smtClean="0"/>
            <a:t>Фадеева Лариса Владимировна воспитатель</a:t>
          </a:r>
          <a:endParaRPr lang="ru-RU" dirty="0"/>
        </a:p>
      </dgm:t>
    </dgm:pt>
    <dgm:pt modelId="{88A2D33D-6A5B-4C70-8786-4C32170932F3}" type="parTrans" cxnId="{D47BC0D1-DF11-4365-BB90-102F54DEE3DE}">
      <dgm:prSet/>
      <dgm:spPr/>
      <dgm:t>
        <a:bodyPr/>
        <a:lstStyle/>
        <a:p>
          <a:endParaRPr lang="ru-RU"/>
        </a:p>
      </dgm:t>
    </dgm:pt>
    <dgm:pt modelId="{BE6D7748-CB71-4763-8BED-057B46664550}" type="sibTrans" cxnId="{D47BC0D1-DF11-4365-BB90-102F54DEE3DE}">
      <dgm:prSet/>
      <dgm:spPr/>
      <dgm:t>
        <a:bodyPr/>
        <a:lstStyle/>
        <a:p>
          <a:endParaRPr lang="ru-RU"/>
        </a:p>
      </dgm:t>
    </dgm:pt>
    <dgm:pt modelId="{4B7FB6A4-C514-4C1E-8A56-A6E8C48E450B}" type="pres">
      <dgm:prSet presAssocID="{78C4493F-CE0C-46F4-86BA-873CDC24AE36}" presName="linear" presStyleCnt="0">
        <dgm:presLayoutVars>
          <dgm:animLvl val="lvl"/>
          <dgm:resizeHandles val="exact"/>
        </dgm:presLayoutVars>
      </dgm:prSet>
      <dgm:spPr/>
    </dgm:pt>
    <dgm:pt modelId="{897579E3-63B9-4FD3-84E5-DB1B493E28A3}" type="pres">
      <dgm:prSet presAssocID="{B567D0B6-621C-4892-9A1A-5D5406D6899F}" presName="parentText" presStyleLbl="node1" presStyleIdx="0" presStyleCnt="1" custLinFactNeighborY="1627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7BC0D1-DF11-4365-BB90-102F54DEE3DE}" srcId="{78C4493F-CE0C-46F4-86BA-873CDC24AE36}" destId="{B567D0B6-621C-4892-9A1A-5D5406D6899F}" srcOrd="0" destOrd="0" parTransId="{88A2D33D-6A5B-4C70-8786-4C32170932F3}" sibTransId="{BE6D7748-CB71-4763-8BED-057B46664550}"/>
    <dgm:cxn modelId="{609E81F1-B834-4E34-97BE-3F1DADE6B83B}" type="presOf" srcId="{B567D0B6-621C-4892-9A1A-5D5406D6899F}" destId="{897579E3-63B9-4FD3-84E5-DB1B493E28A3}" srcOrd="0" destOrd="0" presId="urn:microsoft.com/office/officeart/2005/8/layout/vList2"/>
    <dgm:cxn modelId="{DA3AC595-C538-4065-A631-90C553140EDC}" type="presOf" srcId="{78C4493F-CE0C-46F4-86BA-873CDC24AE36}" destId="{4B7FB6A4-C514-4C1E-8A56-A6E8C48E450B}" srcOrd="0" destOrd="0" presId="urn:microsoft.com/office/officeart/2005/8/layout/vList2"/>
    <dgm:cxn modelId="{32C50795-1CCA-45A5-B3C5-00DCA612A587}" type="presParOf" srcId="{4B7FB6A4-C514-4C1E-8A56-A6E8C48E450B}" destId="{897579E3-63B9-4FD3-84E5-DB1B493E28A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44329-A48A-40E0-986E-B435D73EA157}">
      <dsp:nvSpPr>
        <dsp:cNvPr id="0" name=""/>
        <dsp:cNvSpPr/>
      </dsp:nvSpPr>
      <dsp:spPr>
        <a:xfrm>
          <a:off x="0" y="20623"/>
          <a:ext cx="6681176" cy="7897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baseline="0" dirty="0" smtClean="0"/>
            <a:t>Муниципальное бюджетное дошкольное образовательное учреждение </a:t>
          </a:r>
          <a:r>
            <a:rPr lang="ru-RU" sz="1500" b="0" kern="1200" baseline="0" dirty="0" smtClean="0"/>
            <a:t/>
          </a:r>
          <a:br>
            <a:rPr lang="ru-RU" sz="1500" b="0" kern="1200" baseline="0" dirty="0" smtClean="0"/>
          </a:br>
          <a:r>
            <a:rPr lang="ru-RU" sz="1500" b="1" kern="1200" baseline="0" dirty="0" err="1" smtClean="0"/>
            <a:t>Починковский</a:t>
          </a:r>
          <a:r>
            <a:rPr lang="ru-RU" sz="1500" b="1" kern="1200" baseline="0" dirty="0" smtClean="0"/>
            <a:t> детский сад № 5 </a:t>
          </a:r>
          <a:endParaRPr lang="ru-RU" sz="1500" kern="1200" dirty="0"/>
        </a:p>
      </dsp:txBody>
      <dsp:txXfrm>
        <a:off x="38552" y="59175"/>
        <a:ext cx="6604072" cy="7126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7579E3-63B9-4FD3-84E5-DB1B493E28A3}">
      <dsp:nvSpPr>
        <dsp:cNvPr id="0" name=""/>
        <dsp:cNvSpPr/>
      </dsp:nvSpPr>
      <dsp:spPr>
        <a:xfrm>
          <a:off x="0" y="21352"/>
          <a:ext cx="1461230" cy="5791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 smtClean="0"/>
            <a:t>Низяева</a:t>
          </a:r>
          <a:r>
            <a:rPr lang="ru-RU" sz="1100" kern="1200" dirty="0" smtClean="0"/>
            <a:t> Светлана Александровна воспитатель</a:t>
          </a:r>
          <a:endParaRPr lang="ru-RU" sz="1100" kern="1200" dirty="0"/>
        </a:p>
      </dsp:txBody>
      <dsp:txXfrm>
        <a:off x="28272" y="49624"/>
        <a:ext cx="1404686" cy="52260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8BD014-BFEC-4DED-9818-701940E34F47}">
      <dsp:nvSpPr>
        <dsp:cNvPr id="0" name=""/>
        <dsp:cNvSpPr/>
      </dsp:nvSpPr>
      <dsp:spPr>
        <a:xfrm>
          <a:off x="0" y="70349"/>
          <a:ext cx="6859729" cy="9652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КАРТОЧКА ПРОЕКТА -</a:t>
          </a:r>
          <a:r>
            <a:rPr lang="ru-RU" sz="2500" kern="1200" dirty="0" smtClean="0"/>
            <a:t> </a:t>
          </a:r>
          <a:r>
            <a:rPr lang="ru-RU" sz="2500" i="1" kern="1200" dirty="0" smtClean="0"/>
            <a:t>Оптимизация процесса «Утренний прием детей в ДОУ»</a:t>
          </a:r>
          <a:endParaRPr lang="ru-RU" sz="2500" kern="1200" dirty="0"/>
        </a:p>
      </dsp:txBody>
      <dsp:txXfrm>
        <a:off x="47120" y="117469"/>
        <a:ext cx="6765489" cy="87101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A903F-A876-4646-968E-299C11543038}">
      <dsp:nvSpPr>
        <dsp:cNvPr id="0" name=""/>
        <dsp:cNvSpPr/>
      </dsp:nvSpPr>
      <dsp:spPr>
        <a:xfrm>
          <a:off x="0" y="2"/>
          <a:ext cx="6492240" cy="617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График результатов мониторинга утреннего прихода детей в детский сад  </a:t>
          </a:r>
          <a:endParaRPr lang="ru-RU" sz="1600" kern="1200" dirty="0"/>
        </a:p>
      </dsp:txBody>
      <dsp:txXfrm>
        <a:off x="30157" y="30159"/>
        <a:ext cx="6431926" cy="55744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A6A6D4-D0F1-4E84-818D-9A2B3EC77359}">
      <dsp:nvSpPr>
        <dsp:cNvPr id="0" name=""/>
        <dsp:cNvSpPr/>
      </dsp:nvSpPr>
      <dsp:spPr>
        <a:xfrm>
          <a:off x="0" y="526"/>
          <a:ext cx="7065818" cy="917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Опрос заказчиков (родителей, законных представителей) процесса «Утренний приём детей в ДОУ»</a:t>
          </a:r>
          <a:endParaRPr lang="ru-RU" sz="1800" kern="1200" dirty="0"/>
        </a:p>
      </dsp:txBody>
      <dsp:txXfrm>
        <a:off x="44778" y="45304"/>
        <a:ext cx="6976262" cy="82772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BEC49E-EFDB-42E3-966C-0002C3BFD585}">
      <dsp:nvSpPr>
        <dsp:cNvPr id="0" name=""/>
        <dsp:cNvSpPr/>
      </dsp:nvSpPr>
      <dsp:spPr>
        <a:xfrm>
          <a:off x="0" y="444"/>
          <a:ext cx="6100473" cy="7877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Карта текущего состояния (как есть)</a:t>
          </a:r>
          <a:endParaRPr lang="ru-RU" sz="2000" kern="1200" dirty="0"/>
        </a:p>
      </dsp:txBody>
      <dsp:txXfrm>
        <a:off x="38453" y="38897"/>
        <a:ext cx="6023567" cy="71081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FD3908-FB16-47DD-86F0-A1FD89DFA1BD}">
      <dsp:nvSpPr>
        <dsp:cNvPr id="0" name=""/>
        <dsp:cNvSpPr/>
      </dsp:nvSpPr>
      <dsp:spPr>
        <a:xfrm>
          <a:off x="0" y="380"/>
          <a:ext cx="6100473" cy="82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Карта целевого состояния (как будет)</a:t>
          </a:r>
          <a:endParaRPr lang="ru-RU" sz="2000" kern="1200" dirty="0"/>
        </a:p>
      </dsp:txBody>
      <dsp:txXfrm>
        <a:off x="40209" y="40589"/>
        <a:ext cx="6020055" cy="74326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A46C9-96C5-45CB-B204-31E65261AF7D}">
      <dsp:nvSpPr>
        <dsp:cNvPr id="0" name=""/>
        <dsp:cNvSpPr/>
      </dsp:nvSpPr>
      <dsp:spPr>
        <a:xfrm>
          <a:off x="0" y="27263"/>
          <a:ext cx="6966454" cy="772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Системное внедрение – полный цикл процесса (алгоритм путей достижения целевых показателей)</a:t>
          </a:r>
          <a:endParaRPr lang="ru-RU" sz="2000" kern="1200" dirty="0"/>
        </a:p>
      </dsp:txBody>
      <dsp:txXfrm>
        <a:off x="37696" y="64959"/>
        <a:ext cx="6891062" cy="69680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FA64C-14AC-4498-9EDC-C9694444274C}">
      <dsp:nvSpPr>
        <dsp:cNvPr id="0" name=""/>
        <dsp:cNvSpPr/>
      </dsp:nvSpPr>
      <dsp:spPr>
        <a:xfrm>
          <a:off x="0" y="0"/>
          <a:ext cx="7425561" cy="772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smtClean="0"/>
            <a:t>План мероприятий по проекту </a:t>
          </a:r>
          <a:br>
            <a:rPr lang="ru-RU" sz="2000" b="1" kern="1200" baseline="0" smtClean="0"/>
          </a:br>
          <a:r>
            <a:rPr lang="ru-RU" sz="2000" b="1" kern="1200" baseline="0" smtClean="0"/>
            <a:t>Оптимизация процесса «Утренний приём детей в ДОУ»</a:t>
          </a:r>
          <a:endParaRPr lang="ru-RU" sz="2000" kern="1200"/>
        </a:p>
      </dsp:txBody>
      <dsp:txXfrm>
        <a:off x="37696" y="37696"/>
        <a:ext cx="7350169" cy="696808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8C022-C27B-4CEF-BBEB-4B3BFDEA3374}">
      <dsp:nvSpPr>
        <dsp:cNvPr id="0" name=""/>
        <dsp:cNvSpPr/>
      </dsp:nvSpPr>
      <dsp:spPr>
        <a:xfrm>
          <a:off x="0" y="13"/>
          <a:ext cx="6681176" cy="7862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/>
            <a:t>Планируемые  результаты по проекту (было и будет) </a:t>
          </a:r>
          <a:endParaRPr lang="ru-RU" sz="2000" kern="1200" dirty="0"/>
        </a:p>
      </dsp:txBody>
      <dsp:txXfrm>
        <a:off x="38381" y="38394"/>
        <a:ext cx="6604414" cy="70947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84B24-6A7B-44AE-AB01-5FF8CCBC5121}">
      <dsp:nvSpPr>
        <dsp:cNvPr id="0" name=""/>
        <dsp:cNvSpPr/>
      </dsp:nvSpPr>
      <dsp:spPr>
        <a:xfrm>
          <a:off x="0" y="123781"/>
          <a:ext cx="7442199" cy="3538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Заключение </a:t>
          </a:r>
          <a:r>
            <a:rPr lang="ru-RU" sz="3600" b="1" i="1" kern="1200" dirty="0" smtClean="0"/>
            <a:t>30 октября 2020 года проект завершится, а улучшения, внедрённые на этапах его реализации  останутся. Значит мы все трудились не напрасно!</a:t>
          </a:r>
          <a:endParaRPr lang="ru-RU" sz="3600" kern="1200" dirty="0"/>
        </a:p>
      </dsp:txBody>
      <dsp:txXfrm>
        <a:off x="172715" y="296496"/>
        <a:ext cx="7096769" cy="31926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574657-CB5D-4B3C-A82B-778DE4296645}">
      <dsp:nvSpPr>
        <dsp:cNvPr id="0" name=""/>
        <dsp:cNvSpPr/>
      </dsp:nvSpPr>
      <dsp:spPr>
        <a:xfrm>
          <a:off x="0" y="410799"/>
          <a:ext cx="7188200" cy="1312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b="1" kern="1200" dirty="0" smtClean="0"/>
            <a:t>Проект Оптимизация процесса «Утренний приём детей в ДОУ»</a:t>
          </a:r>
          <a:endParaRPr lang="ru-RU" sz="3400" kern="1200" dirty="0"/>
        </a:p>
      </dsp:txBody>
      <dsp:txXfrm>
        <a:off x="64083" y="474882"/>
        <a:ext cx="7060034" cy="118457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44329-A48A-40E0-986E-B435D73EA157}">
      <dsp:nvSpPr>
        <dsp:cNvPr id="0" name=""/>
        <dsp:cNvSpPr/>
      </dsp:nvSpPr>
      <dsp:spPr>
        <a:xfrm>
          <a:off x="0" y="120982"/>
          <a:ext cx="7442198" cy="1474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baseline="0" dirty="0" smtClean="0"/>
            <a:t>Муниципальное бюджетное дошкольное образовательное учреждение </a:t>
          </a:r>
          <a:r>
            <a:rPr lang="ru-RU" sz="2800" b="0" kern="1200" baseline="0" dirty="0" smtClean="0"/>
            <a:t/>
          </a:r>
          <a:br>
            <a:rPr lang="ru-RU" sz="2800" b="0" kern="1200" baseline="0" dirty="0" smtClean="0"/>
          </a:br>
          <a:r>
            <a:rPr lang="ru-RU" sz="2800" b="1" kern="1200" baseline="0" dirty="0" err="1" smtClean="0"/>
            <a:t>Починковский</a:t>
          </a:r>
          <a:r>
            <a:rPr lang="ru-RU" sz="2800" b="1" kern="1200" baseline="0" dirty="0" smtClean="0"/>
            <a:t> детский сад № 5 </a:t>
          </a:r>
          <a:endParaRPr lang="ru-RU" sz="2800" kern="1200" dirty="0"/>
        </a:p>
      </dsp:txBody>
      <dsp:txXfrm>
        <a:off x="71965" y="192947"/>
        <a:ext cx="7298268" cy="13302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1FCC1-B9AC-47B3-ACCD-5DA649894985}">
      <dsp:nvSpPr>
        <dsp:cNvPr id="0" name=""/>
        <dsp:cNvSpPr/>
      </dsp:nvSpPr>
      <dsp:spPr>
        <a:xfrm>
          <a:off x="0" y="17788"/>
          <a:ext cx="7656493" cy="8108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baseline="0" dirty="0" smtClean="0"/>
            <a:t>Команда проекта</a:t>
          </a:r>
          <a:br>
            <a:rPr lang="ru-RU" sz="2100" b="1" kern="1200" baseline="0" dirty="0" smtClean="0"/>
          </a:br>
          <a:r>
            <a:rPr lang="ru-RU" sz="2100" b="1" kern="1200" baseline="0" dirty="0" smtClean="0"/>
            <a:t>Оптимизация процесса «Утренний приём детей в ДОУ» </a:t>
          </a:r>
          <a:endParaRPr lang="ru-RU" sz="2100" kern="1200" dirty="0"/>
        </a:p>
      </dsp:txBody>
      <dsp:txXfrm>
        <a:off x="39580" y="57368"/>
        <a:ext cx="7577333" cy="7316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4C7E3-3E27-416E-AD3A-1411B7348F27}">
      <dsp:nvSpPr>
        <dsp:cNvPr id="0" name=""/>
        <dsp:cNvSpPr/>
      </dsp:nvSpPr>
      <dsp:spPr>
        <a:xfrm>
          <a:off x="0" y="0"/>
          <a:ext cx="4634976" cy="421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Команда проекта</a:t>
          </a:r>
          <a:endParaRPr lang="ru-RU" sz="1800" kern="1200" dirty="0"/>
        </a:p>
      </dsp:txBody>
      <dsp:txXfrm>
        <a:off x="20561" y="20561"/>
        <a:ext cx="4593854" cy="3800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B220B-C955-46CA-A408-82790C26C5C5}">
      <dsp:nvSpPr>
        <dsp:cNvPr id="0" name=""/>
        <dsp:cNvSpPr/>
      </dsp:nvSpPr>
      <dsp:spPr>
        <a:xfrm>
          <a:off x="0" y="27812"/>
          <a:ext cx="1646479" cy="5265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Годунова Наталья Алексеевна                 помощник воспитателя</a:t>
          </a:r>
          <a:endParaRPr lang="ru-RU" sz="1000" kern="1200" dirty="0"/>
        </a:p>
      </dsp:txBody>
      <dsp:txXfrm>
        <a:off x="25702" y="53514"/>
        <a:ext cx="1595075" cy="4750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03806-76B0-4EFA-AC3C-314E452B3C10}">
      <dsp:nvSpPr>
        <dsp:cNvPr id="0" name=""/>
        <dsp:cNvSpPr/>
      </dsp:nvSpPr>
      <dsp:spPr>
        <a:xfrm>
          <a:off x="0" y="10710"/>
          <a:ext cx="2602080" cy="7113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Мокроусова Надежда Алексеевна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заведующая</a:t>
          </a:r>
          <a:endParaRPr lang="ru-RU" sz="1200" kern="1200" dirty="0"/>
        </a:p>
      </dsp:txBody>
      <dsp:txXfrm>
        <a:off x="34726" y="45436"/>
        <a:ext cx="2532628" cy="64190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1FCC1-B9AC-47B3-ACCD-5DA649894985}">
      <dsp:nvSpPr>
        <dsp:cNvPr id="0" name=""/>
        <dsp:cNvSpPr/>
      </dsp:nvSpPr>
      <dsp:spPr>
        <a:xfrm>
          <a:off x="0" y="65774"/>
          <a:ext cx="2389927" cy="374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baseline="0" dirty="0" smtClean="0"/>
            <a:t>Руководитель проекта </a:t>
          </a:r>
          <a:endParaRPr lang="ru-RU" sz="1600" kern="1200" dirty="0"/>
        </a:p>
      </dsp:txBody>
      <dsp:txXfrm>
        <a:off x="18277" y="84051"/>
        <a:ext cx="2353373" cy="3378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2BA3C-4273-4256-A825-C82C61A971FC}">
      <dsp:nvSpPr>
        <dsp:cNvPr id="0" name=""/>
        <dsp:cNvSpPr/>
      </dsp:nvSpPr>
      <dsp:spPr>
        <a:xfrm>
          <a:off x="0" y="2047"/>
          <a:ext cx="1721091" cy="6177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err="1" smtClean="0"/>
            <a:t>Зимнюхова</a:t>
          </a:r>
          <a:r>
            <a:rPr lang="ru-RU" sz="1100" kern="1200" dirty="0" smtClean="0"/>
            <a:t> Светлана Ивановна                                        помощник воспитателя</a:t>
          </a:r>
          <a:endParaRPr lang="ru-RU" sz="1100" kern="1200" dirty="0"/>
        </a:p>
      </dsp:txBody>
      <dsp:txXfrm>
        <a:off x="30157" y="32204"/>
        <a:ext cx="1660777" cy="55744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7579E3-63B9-4FD3-84E5-DB1B493E28A3}">
      <dsp:nvSpPr>
        <dsp:cNvPr id="0" name=""/>
        <dsp:cNvSpPr/>
      </dsp:nvSpPr>
      <dsp:spPr>
        <a:xfrm>
          <a:off x="0" y="42704"/>
          <a:ext cx="1461230" cy="5791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5000"/>
                <a:satMod val="250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tint val="64000"/>
                <a:satMod val="16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50000"/>
                <a:satMod val="2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3000"/>
                <a:satMod val="190000"/>
              </a:schemeClr>
            </a:gs>
          </a:gsLst>
          <a:lin ang="5400000" scaled="1"/>
        </a:gradFill>
        <a:ln>
          <a:noFill/>
        </a:ln>
        <a:effectLst>
          <a:outerShdw blurRad="50800" dist="25000" dir="5400000" rotWithShape="0">
            <a:schemeClr val="accent1"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Фадеева Лариса Владимировна воспитатель</a:t>
          </a:r>
          <a:endParaRPr lang="ru-RU" sz="1100" kern="1200" dirty="0"/>
        </a:p>
      </dsp:txBody>
      <dsp:txXfrm>
        <a:off x="28272" y="70976"/>
        <a:ext cx="1404686" cy="5226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156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88950" y="620713"/>
            <a:ext cx="5824538" cy="43703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50471" y="5334831"/>
            <a:ext cx="5792746" cy="1229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066383" y="9548096"/>
            <a:ext cx="539268" cy="184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/>
            </a:lvl1pPr>
          </a:lstStyle>
          <a:p>
            <a:pPr>
              <a:defRPr/>
            </a:pPr>
            <a:fld id="{3C3A632B-FBDE-46D4-BF6F-6D14421E634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605587" y="110935"/>
            <a:ext cx="65" cy="122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025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255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117463" indent="-115876" algn="l" defTabSz="895255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▪"/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300006" indent="-180956" algn="l" defTabSz="895255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charset="0"/>
      <a:buChar char="–"/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426993" indent="-125400" algn="l" defTabSz="895255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charset="0"/>
      <a:buChar char="▫"/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542867" indent="-114288" algn="l" defTabSz="895255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charset="0"/>
      <a:buChar char="-"/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5758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09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1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12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550471" y="5334831"/>
            <a:ext cx="5792746" cy="2462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3A632B-FBDE-46D4-BF6F-6D14421E6342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53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6.png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5.xml"/><Relationship Id="rId7" Type="http://schemas.openxmlformats.org/officeDocument/2006/relationships/image" Target="../media/image6.png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6.xml"/><Relationship Id="rId7" Type="http://schemas.openxmlformats.org/officeDocument/2006/relationships/image" Target="../media/image6.png"/><Relationship Id="rId2" Type="http://schemas.openxmlformats.org/officeDocument/2006/relationships/tags" Target="../tags/tag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7.xml"/><Relationship Id="rId7" Type="http://schemas.openxmlformats.org/officeDocument/2006/relationships/image" Target="../media/image6.png"/><Relationship Id="rId2" Type="http://schemas.openxmlformats.org/officeDocument/2006/relationships/tags" Target="../tags/tag15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8.xml"/><Relationship Id="rId7" Type="http://schemas.openxmlformats.org/officeDocument/2006/relationships/image" Target="../media/image6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2.xml"/><Relationship Id="rId7" Type="http://schemas.openxmlformats.org/officeDocument/2006/relationships/image" Target="../media/image6.pn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9.xml"/><Relationship Id="rId7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10.xml"/><Relationship Id="rId7" Type="http://schemas.openxmlformats.org/officeDocument/2006/relationships/image" Target="../media/image6.png"/><Relationship Id="rId2" Type="http://schemas.openxmlformats.org/officeDocument/2006/relationships/tags" Target="../tags/tag21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Master" Target="../slideMasters/slideMaster3.xml"/><Relationship Id="rId7" Type="http://schemas.openxmlformats.org/officeDocument/2006/relationships/image" Target="../media/image6.png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99870414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34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1198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/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/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/>
              <a:t>Last Modified 12.30.2014 4:54 PM Russia TZ 2 Standard Time</a:t>
            </a:r>
            <a:endParaRPr lang="ru-RU" sz="900" dirty="0" smtClean="0"/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/>
              <a:t>Printed 12.5.2014 2:43 AM Russia TZ 2 Standard Time</a:t>
            </a:r>
            <a:endParaRPr lang="ru-RU" sz="900" dirty="0" smtClean="0"/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/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/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/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785" y="270624"/>
            <a:ext cx="1503748" cy="108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031976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2970644"/>
              </p:ext>
            </p:extLst>
          </p:nvPr>
        </p:nvGraphicFramePr>
        <p:xfrm>
          <a:off x="1590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10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" y="1590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7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5" y="655640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7" y="4930777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7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2" y="2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5" y="6443665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28612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2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7" y="2077139"/>
            <a:ext cx="1230313" cy="88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23949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0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265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13605" y="1478372"/>
            <a:ext cx="8135314" cy="12311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 hidden="1"/>
          <p:cNvSpPr txBox="1">
            <a:spLocks/>
          </p:cNvSpPr>
          <p:nvPr userDrawn="1"/>
        </p:nvSpPr>
        <p:spPr>
          <a:xfrm>
            <a:off x="8514187" y="6690896"/>
            <a:ext cx="172607" cy="130548"/>
          </a:xfrm>
          <a:prstGeom prst="flowChartProcess">
            <a:avLst/>
          </a:prstGeom>
        </p:spPr>
        <p:txBody>
          <a:bodyPr vert="horz" wrap="none" lIns="0" tIns="0" rIns="0" bIns="0" rtlCol="0" anchor="t" anchorCtr="0"/>
          <a:lstStyle/>
          <a:p>
            <a:pPr algn="r" defTabSz="855239">
              <a:defRPr/>
            </a:pPr>
            <a:r>
              <a:rPr lang="en-US" sz="800" dirty="0" smtClean="0">
                <a:solidFill>
                  <a:srgbClr val="414142"/>
                </a:solidFill>
              </a:rPr>
              <a:t>‹#›</a:t>
            </a:r>
          </a:p>
          <a:p>
            <a:pPr algn="r" defTabSz="855239">
              <a:defRPr/>
            </a:pPr>
            <a:endParaRPr lang="en-US" sz="800" dirty="0">
              <a:solidFill>
                <a:srgbClr val="414142"/>
              </a:solidFill>
            </a:endParaRPr>
          </a:p>
        </p:txBody>
      </p:sp>
      <p:sp>
        <p:nvSpPr>
          <p:cNvPr id="32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0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13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91232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81224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33268820"/>
              </p:ext>
            </p:extLst>
          </p:nvPr>
        </p:nvGraphicFramePr>
        <p:xfrm>
          <a:off x="1590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78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" y="1590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7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5" y="655640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7" y="4930777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7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2" y="2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5" y="6443665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28612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2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7" y="2077139"/>
            <a:ext cx="1230313" cy="88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4557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0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759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13605" y="1478372"/>
            <a:ext cx="8135314" cy="12311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 hidden="1"/>
          <p:cNvSpPr txBox="1">
            <a:spLocks/>
          </p:cNvSpPr>
          <p:nvPr userDrawn="1"/>
        </p:nvSpPr>
        <p:spPr>
          <a:xfrm>
            <a:off x="8514187" y="6690896"/>
            <a:ext cx="172607" cy="130548"/>
          </a:xfrm>
          <a:prstGeom prst="flowChartProcess">
            <a:avLst/>
          </a:prstGeom>
        </p:spPr>
        <p:txBody>
          <a:bodyPr vert="horz" wrap="none" lIns="0" tIns="0" rIns="0" bIns="0" rtlCol="0" anchor="t" anchorCtr="0"/>
          <a:lstStyle/>
          <a:p>
            <a:pPr algn="r" defTabSz="855239">
              <a:defRPr/>
            </a:pPr>
            <a:r>
              <a:rPr lang="en-US" sz="800" dirty="0" smtClean="0">
                <a:solidFill>
                  <a:srgbClr val="414142"/>
                </a:solidFill>
              </a:rPr>
              <a:t>‹#›</a:t>
            </a:r>
          </a:p>
          <a:p>
            <a:pPr algn="r" defTabSz="855239">
              <a:defRPr/>
            </a:pPr>
            <a:endParaRPr lang="en-US" sz="800" dirty="0">
              <a:solidFill>
                <a:srgbClr val="414142"/>
              </a:solidFill>
            </a:endParaRPr>
          </a:p>
        </p:txBody>
      </p:sp>
      <p:sp>
        <p:nvSpPr>
          <p:cNvPr id="32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0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464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029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49264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vl="0"/>
            <a:fld id="{42C328C1-A84F-4A39-A664-DBA00541A8C6}" type="slidenum">
              <a:rPr lang="en-US" smtClean="0"/>
              <a:pPr lvl="0"/>
              <a:t>‹#›</a:t>
            </a:fld>
            <a:endParaRPr lang="en-US" dirty="0"/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3818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97731092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46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2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785" y="270624"/>
            <a:ext cx="1503748" cy="108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51877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03546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2135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545515" y="6435725"/>
            <a:ext cx="208756" cy="152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fld id="{3FEC8CAC-A4C1-46D2-824A-DB3AAAD52DF3}" type="slidenum">
              <a:rPr lang="ru-RU" sz="1000" smtClean="0">
                <a:solidFill>
                  <a:srgbClr val="000000"/>
                </a:solidFill>
              </a:rPr>
              <a:pPr/>
              <a:t>‹#›</a:t>
            </a:fld>
            <a:endParaRPr lang="ru-R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11805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589081477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35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785" y="270624"/>
            <a:ext cx="1503748" cy="108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35472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1866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88140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65725724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83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785" y="270624"/>
            <a:ext cx="1503748" cy="108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68568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67144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11242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58973089"/>
              </p:ext>
            </p:extLst>
          </p:nvPr>
        </p:nvGraphicFramePr>
        <p:xfrm>
          <a:off x="1595" y="1595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7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5" y="1595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82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20" y="655645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82" y="4930781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82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7" y="7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371" tIns="45687" rIns="91371" bIns="45687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20" y="6443670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2861277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7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82" y="2077144"/>
            <a:ext cx="1230313" cy="88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34311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13605" y="1478372"/>
            <a:ext cx="8135314" cy="12311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 hidden="1"/>
          <p:cNvSpPr txBox="1">
            <a:spLocks/>
          </p:cNvSpPr>
          <p:nvPr userDrawn="1"/>
        </p:nvSpPr>
        <p:spPr>
          <a:xfrm>
            <a:off x="8514186" y="6690896"/>
            <a:ext cx="172607" cy="130548"/>
          </a:xfrm>
          <a:prstGeom prst="flowChartProcess">
            <a:avLst/>
          </a:prstGeom>
        </p:spPr>
        <p:txBody>
          <a:bodyPr vert="horz" wrap="none" lIns="0" tIns="0" rIns="0" bIns="0" rtlCol="0" anchor="t" anchorCtr="0"/>
          <a:lstStyle/>
          <a:p>
            <a:pPr algn="r" defTabSz="855330">
              <a:defRPr/>
            </a:pPr>
            <a:r>
              <a:rPr lang="en-US" sz="800" dirty="0" smtClean="0">
                <a:solidFill>
                  <a:srgbClr val="414142"/>
                </a:solidFill>
              </a:rPr>
              <a:t>‹#›</a:t>
            </a:r>
          </a:p>
          <a:p>
            <a:pPr algn="r" defTabSz="855330">
              <a:defRPr/>
            </a:pPr>
            <a:endParaRPr lang="en-US" sz="800" dirty="0">
              <a:solidFill>
                <a:srgbClr val="414142"/>
              </a:solidFill>
            </a:endParaRPr>
          </a:p>
        </p:txBody>
      </p:sp>
      <p:sp>
        <p:nvSpPr>
          <p:cNvPr id="32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34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429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545515" y="6435725"/>
            <a:ext cx="208756" cy="152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fld id="{3FEC8CAC-A4C1-46D2-824A-DB3AAAD52DF3}" type="slidenum">
              <a:rPr lang="ru-RU" sz="1000" smtClean="0">
                <a:solidFill>
                  <a:srgbClr val="000000"/>
                </a:solidFill>
              </a:rPr>
              <a:pPr/>
              <a:t>‹#›</a:t>
            </a:fld>
            <a:endParaRPr lang="ru-R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98483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66078756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31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785" y="270624"/>
            <a:ext cx="1503748" cy="108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633181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2108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58670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29269426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47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1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785" y="270624"/>
            <a:ext cx="1503748" cy="1080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07788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09006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13753" y="0"/>
            <a:ext cx="6347685" cy="6721475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9611" tIns="44806" rIns="89611" bIns="448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46985" y="3360738"/>
            <a:ext cx="67214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89611" tIns="44806" rIns="89611" bIns="44806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299648" y="522781"/>
            <a:ext cx="5003470" cy="2811070"/>
          </a:xfrm>
        </p:spPr>
        <p:txBody>
          <a:bodyPr lIns="44806" tIns="0" rIns="44806">
            <a:noAutofit/>
          </a:bodyPr>
          <a:lstStyle>
            <a:lvl1pPr algn="r">
              <a:defRPr sz="41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287470" y="3469394"/>
            <a:ext cx="5012660" cy="1079325"/>
          </a:xfrm>
        </p:spPr>
        <p:txBody>
          <a:bodyPr lIns="44806" tIns="0" rIns="44806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48056" indent="0" algn="ctr">
              <a:buNone/>
            </a:lvl2pPr>
            <a:lvl3pPr marL="896112" indent="0" algn="ctr">
              <a:buNone/>
            </a:lvl3pPr>
            <a:lvl4pPr marL="1344168" indent="0" algn="ctr">
              <a:buNone/>
            </a:lvl4pPr>
            <a:lvl5pPr marL="1792224" indent="0" algn="ctr">
              <a:buNone/>
            </a:lvl5pPr>
            <a:lvl6pPr marL="2240280" indent="0" algn="ctr">
              <a:buNone/>
            </a:lvl6pPr>
            <a:lvl7pPr marL="2688336" indent="0" algn="ctr">
              <a:buNone/>
            </a:lvl7pPr>
            <a:lvl8pPr marL="3136392" indent="0" algn="ctr">
              <a:buNone/>
            </a:lvl8pPr>
            <a:lvl9pPr marL="3584448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754004" y="6427394"/>
            <a:ext cx="1962484" cy="222385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11/8/2020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763110" y="6427394"/>
            <a:ext cx="2869269" cy="22404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723540" y="6425730"/>
            <a:ext cx="576590" cy="22404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501" y="2765662"/>
            <a:ext cx="6130596" cy="1334960"/>
          </a:xfrm>
        </p:spPr>
        <p:txBody>
          <a:bodyPr tIns="0" anchor="t"/>
          <a:lstStyle>
            <a:lvl1pPr algn="r">
              <a:buNone/>
              <a:defRPr sz="41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5501" y="1867077"/>
            <a:ext cx="6130596" cy="728706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29918" y="6426281"/>
            <a:ext cx="1962484" cy="222385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11/8/2020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00711" y="6426281"/>
            <a:ext cx="2837789" cy="22404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99507" y="6424617"/>
            <a:ext cx="576590" cy="224049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20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5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07959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2" y="313669"/>
            <a:ext cx="7097459" cy="112024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48072" y="1568345"/>
            <a:ext cx="3450154" cy="4435863"/>
          </a:xfrm>
        </p:spPr>
        <p:txBody>
          <a:bodyPr anchor="t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95377" y="1568345"/>
            <a:ext cx="3450154" cy="4435863"/>
          </a:xfrm>
        </p:spPr>
        <p:txBody>
          <a:bodyPr anchor="t"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2" y="313669"/>
            <a:ext cx="7097459" cy="11202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8072" y="5750595"/>
            <a:ext cx="3450154" cy="44809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095377" y="5750595"/>
            <a:ext cx="3450154" cy="44809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48072" y="1677762"/>
            <a:ext cx="3450154" cy="40328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95377" y="1677762"/>
            <a:ext cx="3450154" cy="40328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2" y="313669"/>
            <a:ext cx="7097459" cy="112024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11/8/2020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545515" y="6435725"/>
            <a:ext cx="208756" cy="152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fld id="{3FEC8CAC-A4C1-46D2-824A-DB3AAAD52DF3}" type="slidenum">
              <a:rPr lang="ru-RU" sz="1000" smtClean="0">
                <a:solidFill>
                  <a:srgbClr val="000000"/>
                </a:solidFill>
              </a:rPr>
              <a:pPr/>
              <a:t>‹#›</a:t>
            </a:fld>
            <a:endParaRPr lang="ru-RU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072" y="224049"/>
            <a:ext cx="5780128" cy="1150119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8072" y="1467606"/>
            <a:ext cx="5780128" cy="590518"/>
          </a:xfrm>
        </p:spPr>
        <p:txBody>
          <a:bodyPr rot="0" spcFirstLastPara="0" vertOverflow="overflow" horzOverflow="overflow" vert="horz" wrap="square" lIns="44806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48072" y="2091125"/>
            <a:ext cx="7094472" cy="4284722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86030" y="984668"/>
            <a:ext cx="4233287" cy="4226721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611" tIns="44806" rIns="89611" bIns="4480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84793" y="978933"/>
            <a:ext cx="4233287" cy="4226721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611" tIns="44806" rIns="89611" bIns="4480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1504" y="1120246"/>
            <a:ext cx="3360539" cy="2016443"/>
          </a:xfrm>
        </p:spPr>
        <p:txBody>
          <a:bodyPr vert="horz" anchor="b"/>
          <a:lstStyle>
            <a:lvl1pPr algn="l">
              <a:buNone/>
              <a:defRPr sz="29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81504" y="3218265"/>
            <a:ext cx="3360539" cy="1882013"/>
          </a:xfrm>
        </p:spPr>
        <p:txBody>
          <a:bodyPr rot="0" spcFirstLastPara="0" vertOverflow="overflow" horzOverflow="overflow" vert="horz" wrap="square" lIns="80650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50432" y="1020278"/>
            <a:ext cx="4122261" cy="4122505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1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22364" y="269482"/>
            <a:ext cx="1493573" cy="5735036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8072" y="269175"/>
            <a:ext cx="5899613" cy="573503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158107" y="6427394"/>
            <a:ext cx="1962484" cy="222385"/>
          </a:xfrm>
        </p:spPr>
        <p:txBody>
          <a:bodyPr/>
          <a:lstStyle/>
          <a:p>
            <a:fld id="{F8CFA630-13BB-46C4-BD44-B2C5F9B66074}" type="datetimeFigureOut">
              <a:rPr lang="en-US" smtClean="0"/>
              <a:pPr/>
              <a:t>11/8/2020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8072" y="6425730"/>
            <a:ext cx="3584575" cy="224049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129623" y="6422743"/>
            <a:ext cx="576590" cy="22404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114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67144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>
          <a:xfrm>
            <a:off x="8545520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96535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545521" y="6435725"/>
            <a:ext cx="208756" cy="152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fld id="{3FEC8CAC-A4C1-46D2-824A-DB3AAAD52DF3}" type="slidenum">
              <a:rPr lang="ru-RU" sz="1000" smtClean="0">
                <a:solidFill>
                  <a:srgbClr val="000000"/>
                </a:solidFill>
              </a:rPr>
              <a:pPr/>
              <a:t>‹#›</a:t>
            </a:fld>
            <a:endParaRPr lang="ru-RU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5713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03546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27377150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059" name="think-cell Slide" r:id="rId4" imgW="360" imgH="360" progId="">
                  <p:embed/>
                </p:oleObj>
              </mc:Choice>
              <mc:Fallback>
                <p:oleObj name="think-cell Slide" r:id="rId4" imgW="360" imgH="360" progId="">
                  <p:embed/>
                  <p:pic>
                    <p:nvPicPr>
                      <p:cNvPr id="0" name="Picture 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Working Draft Text" hidden="1"/>
          <p:cNvSpPr txBox="1">
            <a:spLocks noChangeArrowheads="1"/>
          </p:cNvSpPr>
          <p:nvPr/>
        </p:nvSpPr>
        <p:spPr bwMode="auto">
          <a:xfrm>
            <a:off x="2640013" y="342900"/>
            <a:ext cx="993862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900" b="1" dirty="0" smtClean="0">
                <a:solidFill>
                  <a:srgbClr val="000000"/>
                </a:solidFill>
              </a:rPr>
              <a:t>WORKING DRAFT</a:t>
            </a:r>
          </a:p>
        </p:txBody>
      </p:sp>
      <p:sp>
        <p:nvSpPr>
          <p:cNvPr id="5" name="doc id"/>
          <p:cNvSpPr txBox="1">
            <a:spLocks noChangeArrowheads="1"/>
          </p:cNvSpPr>
          <p:nvPr/>
        </p:nvSpPr>
        <p:spPr bwMode="auto">
          <a:xfrm>
            <a:off x="8442325" y="36513"/>
            <a:ext cx="29527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endParaRPr lang="ru-RU" sz="800" dirty="0" smtClean="0">
              <a:solidFill>
                <a:srgbClr val="000000"/>
              </a:solidFill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/>
        </p:nvSpPr>
        <p:spPr bwMode="auto">
          <a:xfrm>
            <a:off x="2640013" y="498476"/>
            <a:ext cx="3199594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/>
        </p:nvSpPr>
        <p:spPr bwMode="auto">
          <a:xfrm>
            <a:off x="2640014" y="655639"/>
            <a:ext cx="2814873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sz="900" dirty="0" smtClean="0">
              <a:solidFill>
                <a:srgbClr val="000000"/>
              </a:solidFill>
            </a:endParaRPr>
          </a:p>
        </p:txBody>
      </p:sp>
      <p:sp>
        <p:nvSpPr>
          <p:cNvPr id="9" name="McK Document type" hidden="1"/>
          <p:cNvSpPr txBox="1">
            <a:spLocks noChangeArrowheads="1"/>
          </p:cNvSpPr>
          <p:nvPr/>
        </p:nvSpPr>
        <p:spPr bwMode="auto">
          <a:xfrm>
            <a:off x="2009776" y="4930776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Тип документа</a:t>
            </a:r>
          </a:p>
        </p:txBody>
      </p:sp>
      <p:sp>
        <p:nvSpPr>
          <p:cNvPr id="10" name="McK Date" hidden="1"/>
          <p:cNvSpPr txBox="1">
            <a:spLocks noChangeArrowheads="1"/>
          </p:cNvSpPr>
          <p:nvPr/>
        </p:nvSpPr>
        <p:spPr bwMode="auto">
          <a:xfrm>
            <a:off x="2009776" y="5199063"/>
            <a:ext cx="4935538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</a:rPr>
              <a:t>Дата</a:t>
            </a:r>
          </a:p>
        </p:txBody>
      </p:sp>
      <p:sp>
        <p:nvSpPr>
          <p:cNvPr id="14" name="Rectangle 1189" hidden="1"/>
          <p:cNvSpPr>
            <a:spLocks noChangeArrowheads="1"/>
          </p:cNvSpPr>
          <p:nvPr/>
        </p:nvSpPr>
        <p:spPr bwMode="auto">
          <a:xfrm>
            <a:off x="1" y="1"/>
            <a:ext cx="8958263" cy="67214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8" name="TitleBottomBarBW" hidden="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914" y="6443664"/>
            <a:ext cx="1636712" cy="19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009775" y="3112772"/>
            <a:ext cx="4935537" cy="995444"/>
          </a:xfrm>
          <a:prstGeom prst="rect">
            <a:avLst/>
          </a:prstGeom>
        </p:spPr>
        <p:txBody>
          <a:bodyPr/>
          <a:lstStyle>
            <a:lvl1pPr>
              <a:defRPr sz="3200" b="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ru-RU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09775" y="3867150"/>
            <a:ext cx="4935537" cy="215444"/>
          </a:xfrm>
        </p:spPr>
        <p:txBody>
          <a:bodyPr>
            <a:spAutoFit/>
          </a:bodyPr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ru-RU" noProof="0" smtClean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4525963"/>
            <a:ext cx="5734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0501"/>
            <a:ext cx="8945563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 type="none" w="lg" len="lg"/>
                <a:tailEnd type="none" w="lg" len="lg"/>
              </a14:hiddenLine>
            </a:ext>
          </a:extLst>
        </p:spPr>
      </p:pic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6" y="2077138"/>
            <a:ext cx="1230313" cy="88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189675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fld id="{42C328C1-A84F-4A39-A664-DBA00541A8C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21855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tags" Target="../tags/tag2.xml"/><Relationship Id="rId4" Type="http://schemas.openxmlformats.org/officeDocument/2006/relationships/vmlDrawing" Target="../drawings/vmlDrawing1.vml"/><Relationship Id="rId9" Type="http://schemas.openxmlformats.org/officeDocument/2006/relationships/image" Target="../media/image3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10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oleObject" Target="../embeddings/oleObject19.bin"/><Relationship Id="rId5" Type="http://schemas.openxmlformats.org/officeDocument/2006/relationships/tags" Target="../tags/tag20.xml"/><Relationship Id="rId4" Type="http://schemas.openxmlformats.org/officeDocument/2006/relationships/vmlDrawing" Target="../drawings/vmlDrawing19.vml"/><Relationship Id="rId9" Type="http://schemas.openxmlformats.org/officeDocument/2006/relationships/image" Target="../media/image3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5.xml"/><Relationship Id="rId7" Type="http://schemas.openxmlformats.org/officeDocument/2006/relationships/vmlDrawing" Target="../drawings/vmlDrawing3.v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6.xml"/><Relationship Id="rId9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heme" Target="../theme/theme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oleObject" Target="../embeddings/oleObject5.bin"/><Relationship Id="rId5" Type="http://schemas.openxmlformats.org/officeDocument/2006/relationships/tags" Target="../tags/tag6.xml"/><Relationship Id="rId4" Type="http://schemas.openxmlformats.org/officeDocument/2006/relationships/vmlDrawing" Target="../drawings/vmlDrawing5.v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12.xml"/><Relationship Id="rId7" Type="http://schemas.openxmlformats.org/officeDocument/2006/relationships/vmlDrawing" Target="../drawings/vmlDrawing7.v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3.xml"/><Relationship Id="rId9" Type="http://schemas.openxmlformats.org/officeDocument/2006/relationships/oleObject" Target="../embeddings/oleObject7.bin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3" Type="http://schemas.openxmlformats.org/officeDocument/2006/relationships/slideLayout" Target="../slideLayouts/slideLayout17.xml"/><Relationship Id="rId7" Type="http://schemas.openxmlformats.org/officeDocument/2006/relationships/vmlDrawing" Target="../drawings/vmlDrawing9.v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8.xml"/><Relationship Id="rId9" Type="http://schemas.openxmlformats.org/officeDocument/2006/relationships/oleObject" Target="../embeddings/oleObject9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slideLayout" Target="../slideLayouts/slideLayout22.xml"/><Relationship Id="rId7" Type="http://schemas.openxmlformats.org/officeDocument/2006/relationships/tags" Target="../tags/tag1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vmlDrawing" Target="../drawings/vmlDrawing11.vml"/><Relationship Id="rId11" Type="http://schemas.openxmlformats.org/officeDocument/2006/relationships/image" Target="../media/image3.png"/><Relationship Id="rId5" Type="http://schemas.openxmlformats.org/officeDocument/2006/relationships/theme" Target="../theme/theme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1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26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tags" Target="../tags/tag14.xml"/><Relationship Id="rId5" Type="http://schemas.openxmlformats.org/officeDocument/2006/relationships/vmlDrawing" Target="../drawings/vmlDrawing13.vml"/><Relationship Id="rId10" Type="http://schemas.openxmlformats.org/officeDocument/2006/relationships/image" Target="../media/image3.png"/><Relationship Id="rId4" Type="http://schemas.openxmlformats.org/officeDocument/2006/relationships/theme" Target="../theme/theme7.xml"/><Relationship Id="rId9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3" Type="http://schemas.openxmlformats.org/officeDocument/2006/relationships/slideLayout" Target="../slideLayouts/slideLayout29.xml"/><Relationship Id="rId7" Type="http://schemas.openxmlformats.org/officeDocument/2006/relationships/vmlDrawing" Target="../drawings/vmlDrawing15.v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30.xml"/><Relationship Id="rId9" Type="http://schemas.openxmlformats.org/officeDocument/2006/relationships/oleObject" Target="../embeddings/oleObject15.bin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4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ags" Target="../tags/tag18.xml"/><Relationship Id="rId5" Type="http://schemas.openxmlformats.org/officeDocument/2006/relationships/vmlDrawing" Target="../drawings/vmlDrawing17.vml"/><Relationship Id="rId10" Type="http://schemas.openxmlformats.org/officeDocument/2006/relationships/image" Target="../media/image3.png"/><Relationship Id="rId4" Type="http://schemas.openxmlformats.org/officeDocument/2006/relationships/theme" Target="../theme/theme9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960154532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969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Picture 13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/>
              <a:t>Last Modified 12.30.2014 4:54 PM Russia TZ 2 Standard Time</a:t>
            </a:r>
            <a:endParaRPr lang="ru-RU" dirty="0" smtClean="0"/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/>
              <a:t>Printed 12.5.2014 2:43 AM Russia TZ 2 Standard Time</a:t>
            </a:r>
            <a:endParaRPr lang="ru-RU" dirty="0" smtClean="0"/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+mn-lt"/>
              </a:rPr>
              <a:t>TRACKER</a:t>
            </a:r>
            <a:endParaRPr lang="ru-RU" sz="1400" dirty="0">
              <a:solidFill>
                <a:srgbClr val="808080"/>
              </a:solidFill>
              <a:latin typeface="+mn-lt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baseline="0" dirty="0" smtClean="0">
                <a:latin typeface="+mn-lt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baseline="0" dirty="0" smtClean="0">
                <a:solidFill>
                  <a:schemeClr val="tx1"/>
                </a:solidFill>
                <a:latin typeface="+mn-lt"/>
              </a:rPr>
              <a:t>ИСТОЧНИК: источник</a:t>
            </a:r>
            <a:endParaRPr lang="ru-RU" sz="1000" baseline="0" dirty="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/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603993817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455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Picture 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19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7990616" y="0"/>
            <a:ext cx="970822" cy="6721475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89611" tIns="44806" rIns="89611" bIns="44806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8072" y="313669"/>
            <a:ext cx="7094472" cy="1120246"/>
          </a:xfrm>
          <a:prstGeom prst="rect">
            <a:avLst/>
          </a:prstGeom>
        </p:spPr>
        <p:txBody>
          <a:bodyPr vert="horz" lIns="44806" tIns="0" rIns="44806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48072" y="1577377"/>
            <a:ext cx="7094472" cy="4749842"/>
          </a:xfrm>
          <a:prstGeom prst="rect">
            <a:avLst/>
          </a:prstGeom>
        </p:spPr>
        <p:txBody>
          <a:bodyPr vert="horz" lIns="89611" tIns="44806" rIns="89611" bIns="44806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161165" y="6427394"/>
            <a:ext cx="1962484" cy="222385"/>
          </a:xfrm>
          <a:prstGeom prst="rect">
            <a:avLst/>
          </a:prstGeom>
        </p:spPr>
        <p:txBody>
          <a:bodyPr vert="horz" lIns="89611" tIns="0" rIns="89611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8CFA630-13BB-46C4-BD44-B2C5F9B66074}" type="datetimeFigureOut">
              <a:rPr lang="en-US" smtClean="0"/>
              <a:pPr/>
              <a:t>11/8/2020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48072" y="6427394"/>
            <a:ext cx="3584575" cy="224049"/>
          </a:xfrm>
          <a:prstGeom prst="rect">
            <a:avLst/>
          </a:prstGeom>
        </p:spPr>
        <p:txBody>
          <a:bodyPr vert="horz" lIns="89611" tIns="0" rIns="89611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126636" y="6425730"/>
            <a:ext cx="576590" cy="22404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7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68834" indent="-268834" algn="l" rtl="0" eaLnBrk="1" latinLnBrk="0" hangingPunct="1">
        <a:spcBef>
          <a:spcPts val="588"/>
        </a:spcBef>
        <a:buClr>
          <a:schemeClr val="tx2"/>
        </a:buClr>
        <a:buSzPct val="73000"/>
        <a:buFont typeface="Wingdings 2"/>
        <a:buChar char=""/>
        <a:defRPr kumimoji="0" sz="25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0784" indent="-224028" algn="l" rtl="0" eaLnBrk="1" latinLnBrk="0" hangingPunct="1">
        <a:spcBef>
          <a:spcPts val="49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43773" indent="-224028" algn="l" rtl="0" eaLnBrk="1" latinLnBrk="0" hangingPunct="1">
        <a:spcBef>
          <a:spcPts val="392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85723" indent="-224028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54557" indent="-224028" algn="l" rtl="0" eaLnBrk="1" latinLnBrk="0" hangingPunct="1">
        <a:spcBef>
          <a:spcPts val="392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42740" indent="-179222" algn="l" rtl="0" eaLnBrk="1" latinLnBrk="0" hangingPunct="1">
        <a:spcBef>
          <a:spcPts val="392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39885" indent="-179222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10146" indent="-179222" algn="l" rtl="0" eaLnBrk="1" latinLnBrk="0" hangingPunct="1">
        <a:spcBef>
          <a:spcPts val="294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16252" indent="-179222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480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7922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402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6883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3639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5844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426722950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07" name="think-cell Slide" r:id="rId9" imgW="360" imgH="360" progId="">
                  <p:embed/>
                </p:oleObj>
              </mc:Choice>
              <mc:Fallback>
                <p:oleObj name="think-cell Slide" r:id="rId9" imgW="360" imgH="360" progId="">
                  <p:embed/>
                  <p:pic>
                    <p:nvPicPr>
                      <p:cNvPr id="0" name="Picture 3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8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24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8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5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9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148" indent="-609148" defTabSz="894685">
              <a:tabLst>
                <a:tab pos="61232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70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371" tIns="91371" rIns="91371" bIns="91371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371" tIns="91371" rIns="91371" bIns="91371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586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2" r:id="rId3"/>
    <p:sldLayoutId id="2147483673" r:id="rId4"/>
    <p:sldLayoutId id="2147483750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4685" rtl="0" eaLnBrk="1" fontAlgn="base" hangingPunct="1">
        <a:spcBef>
          <a:spcPct val="0"/>
        </a:spcBef>
        <a:spcAft>
          <a:spcPct val="0"/>
        </a:spcAft>
        <a:tabLst>
          <a:tab pos="356923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6857"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3722"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0584"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7443" algn="l" defTabSz="89468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532" indent="-191946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6857" indent="-261744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3908" indent="-155460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251" indent="-130078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251" indent="-130078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251" indent="-130078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251" indent="-130078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251" indent="-130078" algn="l" defTabSz="89468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7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22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84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43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06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64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25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88" algn="l" defTabSz="9137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15432843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035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Picture 3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803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667695460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3082" name="think-cell Slide" r:id="rId9" imgW="360" imgH="360" progId="">
                  <p:embed/>
                </p:oleObj>
              </mc:Choice>
              <mc:Fallback>
                <p:oleObj name="think-cell Slide" r:id="rId9" imgW="360" imgH="360" progId="">
                  <p:embed/>
                  <p:pic>
                    <p:nvPicPr>
                      <p:cNvPr id="0" name="Picture 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3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9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5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0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4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472" indent="-609472" defTabSz="895160">
              <a:tabLst>
                <a:tab pos="612645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5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20" tIns="91420" rIns="91420" bIns="9142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20" tIns="91420" rIns="91420" bIns="9142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25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160" rtl="0" eaLnBrk="1" fontAlgn="base" hangingPunct="1">
        <a:spcBef>
          <a:spcPct val="0"/>
        </a:spcBef>
        <a:spcAft>
          <a:spcPct val="0"/>
        </a:spcAft>
        <a:tabLst>
          <a:tab pos="357112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02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206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309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413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34" indent="-192047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02" indent="-261882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33" indent="-155542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2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06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09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3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16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18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22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24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28834764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54" name="think-cell Slide" r:id="rId9" imgW="360" imgH="360" progId="">
                  <p:embed/>
                </p:oleObj>
              </mc:Choice>
              <mc:Fallback>
                <p:oleObj name="think-cell Slide" r:id="rId9" imgW="360" imgH="360" progId="">
                  <p:embed/>
                  <p:pic>
                    <p:nvPicPr>
                      <p:cNvPr id="0" name="Picture 3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3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9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5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40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4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472" indent="-609472" defTabSz="895160">
              <a:tabLst>
                <a:tab pos="612645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5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20" tIns="91420" rIns="91420" bIns="9142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20" tIns="91420" rIns="91420" bIns="9142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4857" y="6320056"/>
            <a:ext cx="614543" cy="37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>
            <a:lvl1pPr algn="r">
              <a:defRPr sz="2200" b="1">
                <a:solidFill>
                  <a:schemeClr val="hlink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F385F46-FE36-43E0-8AEF-AC9950742405}" type="slidenum">
              <a:rPr lang="ru-RU">
                <a:solidFill>
                  <a:srgbClr val="003274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32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73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160" rtl="0" eaLnBrk="1" fontAlgn="base" hangingPunct="1">
        <a:spcBef>
          <a:spcPct val="0"/>
        </a:spcBef>
        <a:spcAft>
          <a:spcPct val="0"/>
        </a:spcAft>
        <a:tabLst>
          <a:tab pos="357112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02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206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309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413" algn="l" defTabSz="895160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34" indent="-192047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02" indent="-261882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33" indent="-155542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648" indent="-130148" algn="l" defTabSz="89516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2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06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09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3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16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18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22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24" algn="l" defTabSz="91420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84206482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22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Picture 3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558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790741473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11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Picture 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09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92676005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9" name="think-cell Slide" r:id="rId9" imgW="360" imgH="360" progId="">
                  <p:embed/>
                </p:oleObj>
              </mc:Choice>
              <mc:Fallback>
                <p:oleObj name="think-cell Slide" r:id="rId9" imgW="360" imgH="360" progId="">
                  <p:embed/>
                  <p:pic>
                    <p:nvPicPr>
                      <p:cNvPr id="0" name="Picture 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9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90160888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07" name="think-cell Slide" r:id="rId7" imgW="360" imgH="360" progId="">
                  <p:embed/>
                </p:oleObj>
              </mc:Choice>
              <mc:Fallback>
                <p:oleObj name="think-cell Slide" r:id="rId7" imgW="360" imgH="360" progId="">
                  <p:embed/>
                  <p:pic>
                    <p:nvPicPr>
                      <p:cNvPr id="0" name="Picture 3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Working Draft" hidden="1"/>
          <p:cNvSpPr txBox="1">
            <a:spLocks noChangeArrowheads="1"/>
          </p:cNvSpPr>
          <p:nvPr/>
        </p:nvSpPr>
        <p:spPr bwMode="auto">
          <a:xfrm rot="5400000">
            <a:off x="7821584" y="1940592"/>
            <a:ext cx="2140009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Last Modified 12.30.2014 4:54 PM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/>
        </p:nvSpPr>
        <p:spPr bwMode="auto">
          <a:xfrm rot="5400000">
            <a:off x="7950626" y="4114418"/>
            <a:ext cx="1881925" cy="92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dirty="0" smtClean="0">
                <a:solidFill>
                  <a:srgbClr val="000000"/>
                </a:solidFill>
              </a:rPr>
              <a:t>Printed 12.5.2014 2:43 AM Russia TZ 2 Standard Time</a:t>
            </a: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6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52564" y="1951038"/>
            <a:ext cx="430212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dirty="0" smtClean="0"/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</p:nvPr>
        </p:nvSpPr>
        <p:spPr bwMode="auto">
          <a:xfrm>
            <a:off x="1231900" y="330439"/>
            <a:ext cx="6681176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ru-RU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/>
        </p:nvSpPr>
        <p:spPr bwMode="auto">
          <a:xfrm>
            <a:off x="1231900" y="26988"/>
            <a:ext cx="85921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ru-RU" sz="1400" dirty="0" smtClean="0">
                <a:solidFill>
                  <a:srgbClr val="808080"/>
                </a:solidFill>
                <a:latin typeface="Arial"/>
              </a:rPr>
              <a:t>TRACKER</a:t>
            </a:r>
            <a:endParaRPr lang="ru-RU" sz="1400" dirty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/>
        </p:nvSpPr>
        <p:spPr bwMode="auto">
          <a:xfrm>
            <a:off x="119063" y="927814"/>
            <a:ext cx="86185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dirty="0" smtClean="0">
                <a:solidFill>
                  <a:srgbClr val="808080"/>
                </a:solidFill>
              </a:rPr>
              <a:t>Unit of measure</a:t>
            </a:r>
          </a:p>
        </p:txBody>
      </p:sp>
      <p:sp>
        <p:nvSpPr>
          <p:cNvPr id="13" name="McK 4. Footnote" hidden="1"/>
          <p:cNvSpPr txBox="1">
            <a:spLocks noChangeArrowheads="1"/>
          </p:cNvSpPr>
          <p:nvPr/>
        </p:nvSpPr>
        <p:spPr bwMode="auto">
          <a:xfrm>
            <a:off x="119063" y="6141035"/>
            <a:ext cx="8548687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marL="104775" indent="-104775"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10318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217613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404938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1 Сноска</a:t>
            </a:r>
          </a:p>
        </p:txBody>
      </p:sp>
      <p:sp>
        <p:nvSpPr>
          <p:cNvPr id="14" name="McK 5. Source" hidden="1"/>
          <p:cNvSpPr>
            <a:spLocks noChangeArrowheads="1"/>
          </p:cNvSpPr>
          <p:nvPr/>
        </p:nvSpPr>
        <p:spPr bwMode="auto">
          <a:xfrm>
            <a:off x="119063" y="6447632"/>
            <a:ext cx="6862762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marL="609536" indent="-609536" defTabSz="895255">
              <a:tabLst>
                <a:tab pos="612710" algn="l"/>
              </a:tabLst>
            </a:pPr>
            <a:r>
              <a:rPr lang="ru-RU" sz="1000" dirty="0" smtClean="0">
                <a:solidFill>
                  <a:srgbClr val="000000"/>
                </a:solidFill>
                <a:latin typeface="Arial"/>
              </a:rPr>
              <a:t>ИСТОЧНИК: источник</a:t>
            </a:r>
            <a:endParaRPr lang="ru-RU" sz="1000" dirty="0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5" name="ACET" hidden="1"/>
          <p:cNvGrpSpPr>
            <a:grpSpLocks/>
          </p:cNvGrpSpPr>
          <p:nvPr/>
        </p:nvGrpSpPr>
        <p:grpSpPr bwMode="auto">
          <a:xfrm>
            <a:off x="1452564" y="1127125"/>
            <a:ext cx="4264025" cy="508000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ru-RU" b="1" dirty="0" smtClean="0">
                  <a:solidFill>
                    <a:srgbClr val="000000"/>
                  </a:solidFill>
                </a:rPr>
                <a:t>Title</a:t>
              </a:r>
            </a:p>
            <a:p>
              <a:r>
                <a:rPr lang="ru-RU" dirty="0" smtClean="0">
                  <a:solidFill>
                    <a:srgbClr val="808080"/>
                  </a:solidFill>
                </a:rPr>
                <a:t>Unit of measure</a:t>
              </a:r>
              <a:endParaRPr lang="ru-RU" dirty="0">
                <a:solidFill>
                  <a:srgbClr val="808080"/>
                </a:solidFill>
              </a:endParaRPr>
            </a:p>
          </p:txBody>
        </p:sp>
      </p:grp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119062" y="6326188"/>
            <a:ext cx="8714236" cy="0"/>
          </a:xfrm>
          <a:prstGeom prst="line">
            <a:avLst/>
          </a:prstGeom>
          <a:noFill/>
          <a:ln w="952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26603" y="884238"/>
            <a:ext cx="8708232" cy="0"/>
          </a:xfrm>
          <a:prstGeom prst="line">
            <a:avLst/>
          </a:prstGeom>
          <a:noFill/>
          <a:ln w="28575">
            <a:solidFill>
              <a:schemeClr val="accent5">
                <a:lumMod val="50000"/>
              </a:schemeClr>
            </a:solidFill>
            <a:round/>
            <a:headEnd type="none" w="lg" len="lg"/>
            <a:tailEnd type="none" w="lg" len="lg"/>
          </a:ln>
        </p:spPr>
        <p:txBody>
          <a:bodyPr wrap="none" lIns="91430" tIns="91430" rIns="91430" bIns="91430" anchor="ctr"/>
          <a:lstStyle/>
          <a:p>
            <a:pPr>
              <a:defRPr/>
            </a:pPr>
            <a:endParaRPr lang="ru-RU" sz="1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8" name="navigation8" descr="ujkm,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15041" y="41607"/>
            <a:ext cx="8874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4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3" y="116632"/>
            <a:ext cx="1002318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71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895255" rtl="0" eaLnBrk="1" fontAlgn="base" hangingPunct="1">
        <a:spcBef>
          <a:spcPct val="0"/>
        </a:spcBef>
        <a:spcAft>
          <a:spcPct val="0"/>
        </a:spcAft>
        <a:tabLst>
          <a:tab pos="357150" algn="l"/>
        </a:tabLs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151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303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454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607" algn="l" defTabSz="895255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55" indent="-192067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charset="0"/>
        <a:buChar char="▪"/>
        <a:defRPr sz="1600">
          <a:solidFill>
            <a:schemeClr val="tx1"/>
          </a:solidFill>
          <a:latin typeface="+mn-lt"/>
        </a:defRPr>
      </a:lvl2pPr>
      <a:lvl3pPr marL="457151" indent="-261910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–"/>
        <a:defRPr sz="1600">
          <a:solidFill>
            <a:schemeClr val="tx1"/>
          </a:solidFill>
          <a:latin typeface="+mn-lt"/>
        </a:defRPr>
      </a:lvl3pPr>
      <a:lvl4pPr marL="614298" indent="-155558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charset="0"/>
        <a:buChar char="▫"/>
        <a:defRPr sz="1600">
          <a:solidFill>
            <a:schemeClr val="tx1"/>
          </a:solidFill>
          <a:latin typeface="+mn-lt"/>
        </a:defRPr>
      </a:lvl4pPr>
      <a:lvl5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5pPr>
      <a:lvl6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6pPr>
      <a:lvl7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7pPr>
      <a:lvl8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8pPr>
      <a:lvl9pPr marL="749728" indent="-130162" algn="l" defTabSz="895255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4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7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8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48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8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9" Type="http://schemas.openxmlformats.org/officeDocument/2006/relationships/diagramColors" Target="../diagrams/colors8.xml"/><Relationship Id="rId3" Type="http://schemas.openxmlformats.org/officeDocument/2006/relationships/slideLayout" Target="../slideLayouts/slideLayout48.xml"/><Relationship Id="rId21" Type="http://schemas.openxmlformats.org/officeDocument/2006/relationships/diagramColors" Target="../diagrams/colors5.xml"/><Relationship Id="rId34" Type="http://schemas.openxmlformats.org/officeDocument/2006/relationships/image" Target="../media/image14.jpeg"/><Relationship Id="rId42" Type="http://schemas.openxmlformats.org/officeDocument/2006/relationships/diagramLayout" Target="../diagrams/layout9.xml"/><Relationship Id="rId47" Type="http://schemas.openxmlformats.org/officeDocument/2006/relationships/diagramLayout" Target="../diagrams/layout10.xml"/><Relationship Id="rId50" Type="http://schemas.microsoft.com/office/2007/relationships/diagramDrawing" Target="../diagrams/drawing10.xml"/><Relationship Id="rId7" Type="http://schemas.openxmlformats.org/officeDocument/2006/relationships/image" Target="../media/image10.emf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33" Type="http://schemas.openxmlformats.org/officeDocument/2006/relationships/image" Target="../media/image13.jpg"/><Relationship Id="rId38" Type="http://schemas.openxmlformats.org/officeDocument/2006/relationships/diagramQuickStyle" Target="../diagrams/quickStyle8.xml"/><Relationship Id="rId46" Type="http://schemas.openxmlformats.org/officeDocument/2006/relationships/diagramData" Target="../diagrams/data10.xml"/><Relationship Id="rId2" Type="http://schemas.openxmlformats.org/officeDocument/2006/relationships/tags" Target="../tags/tag22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29" Type="http://schemas.openxmlformats.org/officeDocument/2006/relationships/diagramLayout" Target="../diagrams/layout7.xml"/><Relationship Id="rId41" Type="http://schemas.openxmlformats.org/officeDocument/2006/relationships/diagramData" Target="../diagrams/data9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32" Type="http://schemas.microsoft.com/office/2007/relationships/diagramDrawing" Target="../diagrams/drawing7.xml"/><Relationship Id="rId37" Type="http://schemas.openxmlformats.org/officeDocument/2006/relationships/diagramLayout" Target="../diagrams/layout8.xml"/><Relationship Id="rId40" Type="http://schemas.microsoft.com/office/2007/relationships/diagramDrawing" Target="../diagrams/drawing8.xml"/><Relationship Id="rId45" Type="http://schemas.microsoft.com/office/2007/relationships/diagramDrawing" Target="../diagrams/drawing9.xml"/><Relationship Id="rId5" Type="http://schemas.openxmlformats.org/officeDocument/2006/relationships/image" Target="../media/image12.jpeg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28" Type="http://schemas.openxmlformats.org/officeDocument/2006/relationships/diagramData" Target="../diagrams/data7.xml"/><Relationship Id="rId36" Type="http://schemas.openxmlformats.org/officeDocument/2006/relationships/diagramData" Target="../diagrams/data8.xml"/><Relationship Id="rId49" Type="http://schemas.openxmlformats.org/officeDocument/2006/relationships/diagramColors" Target="../diagrams/colors10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31" Type="http://schemas.openxmlformats.org/officeDocument/2006/relationships/diagramColors" Target="../diagrams/colors7.xml"/><Relationship Id="rId44" Type="http://schemas.openxmlformats.org/officeDocument/2006/relationships/diagramColors" Target="../diagrams/colors9.xml"/><Relationship Id="rId4" Type="http://schemas.openxmlformats.org/officeDocument/2006/relationships/image" Target="../media/image11.jpg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Relationship Id="rId30" Type="http://schemas.openxmlformats.org/officeDocument/2006/relationships/diagramQuickStyle" Target="../diagrams/quickStyle7.xml"/><Relationship Id="rId35" Type="http://schemas.openxmlformats.org/officeDocument/2006/relationships/image" Target="../media/image15.jpeg"/><Relationship Id="rId43" Type="http://schemas.openxmlformats.org/officeDocument/2006/relationships/diagramQuickStyle" Target="../diagrams/quickStyle9.xml"/><Relationship Id="rId48" Type="http://schemas.openxmlformats.org/officeDocument/2006/relationships/diagramQuickStyle" Target="../diagrams/quickStyle10.xml"/><Relationship Id="rId8" Type="http://schemas.openxmlformats.org/officeDocument/2006/relationships/diagramData" Target="../diagrams/data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1.xml"/><Relationship Id="rId2" Type="http://schemas.openxmlformats.org/officeDocument/2006/relationships/slideLayout" Target="../slideLayouts/slideLayout48.xml"/><Relationship Id="rId1" Type="http://schemas.openxmlformats.org/officeDocument/2006/relationships/vmlDrawing" Target="../drawings/vmlDrawing22.v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10" Type="http://schemas.openxmlformats.org/officeDocument/2006/relationships/image" Target="../media/image16.emf"/><Relationship Id="rId4" Type="http://schemas.openxmlformats.org/officeDocument/2006/relationships/diagramData" Target="../diagrams/data11.xml"/><Relationship Id="rId9" Type="http://schemas.openxmlformats.org/officeDocument/2006/relationships/oleObject" Target="../embeddings/oleObject2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chart" Target="../charts/chart1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17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diagramQuickStyle" Target="../diagrams/quickStyle14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diagramLayout" Target="../diagrams/layout14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diagramData" Target="../diagrams/data14.xml"/><Relationship Id="rId5" Type="http://schemas.openxmlformats.org/officeDocument/2006/relationships/tags" Target="../tags/tag27.xml"/><Relationship Id="rId15" Type="http://schemas.microsoft.com/office/2007/relationships/diagramDrawing" Target="../diagrams/drawing14.xml"/><Relationship Id="rId10" Type="http://schemas.openxmlformats.org/officeDocument/2006/relationships/slideLayout" Target="../slideLayouts/slideLayout43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diagramColors" Target="../diagrams/colors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3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slideLayout" Target="../slideLayouts/slideLayout48.xml"/><Relationship Id="rId1" Type="http://schemas.openxmlformats.org/officeDocument/2006/relationships/tags" Target="../tags/tag3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811342499"/>
              </p:ext>
            </p:extLst>
          </p:nvPr>
        </p:nvGraphicFramePr>
        <p:xfrm>
          <a:off x="930076" y="214234"/>
          <a:ext cx="6681176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78314589"/>
              </p:ext>
            </p:extLst>
          </p:nvPr>
        </p:nvGraphicFramePr>
        <p:xfrm>
          <a:off x="622300" y="4510365"/>
          <a:ext cx="7188200" cy="1723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1345008"/>
            <a:ext cx="4351338" cy="3263504"/>
          </a:xfrm>
          <a:prstGeom prst="rect">
            <a:avLst/>
          </a:prstGeom>
          <a:ln w="228600" cap="sq" cmpd="thickThin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355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01669608"/>
              </p:ext>
            </p:extLst>
          </p:nvPr>
        </p:nvGraphicFramePr>
        <p:xfrm>
          <a:off x="963948" y="110442"/>
          <a:ext cx="6681176" cy="786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8" name="McK 1. On-page tracker"/>
          <p:cNvSpPr>
            <a:spLocks noChangeArrowheads="1"/>
          </p:cNvSpPr>
          <p:nvPr/>
        </p:nvSpPr>
        <p:spPr bwMode="auto">
          <a:xfrm>
            <a:off x="4304536" y="26988"/>
            <a:ext cx="6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endParaRPr lang="ru-RU" sz="1400" dirty="0">
              <a:solidFill>
                <a:srgbClr val="80808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832934"/>
              </p:ext>
            </p:extLst>
          </p:nvPr>
        </p:nvGraphicFramePr>
        <p:xfrm>
          <a:off x="116968" y="1004431"/>
          <a:ext cx="7871332" cy="545342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2857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8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3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8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600" u="none" strike="noStrike" spc="0" dirty="0">
                          <a:effectLst/>
                        </a:rPr>
                        <a:t>БЫЛО</a:t>
                      </a:r>
                      <a:endParaRPr lang="ru-RU" sz="1600" b="1" u="none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u="none" strike="noStrike" spc="0" dirty="0" smtClean="0">
                          <a:effectLst/>
                        </a:rPr>
                        <a:t>БУДЕТ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600" dirty="0" smtClean="0">
                          <a:effectLst/>
                        </a:rPr>
                        <a:t>ГЛАВНЫЕ</a:t>
                      </a:r>
                      <a:r>
                        <a:rPr lang="ru-RU" sz="1600" baseline="0" dirty="0" smtClean="0">
                          <a:effectLst/>
                        </a:rPr>
                        <a:t> ВНЕДРЕНИЯ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Неупорядоченный</a:t>
                      </a:r>
                      <a:r>
                        <a:rPr lang="ru-RU" sz="1400" baseline="0" dirty="0" smtClean="0">
                          <a:effectLst/>
                        </a:rPr>
                        <a:t>  приход детей в детский сад,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baseline="0" dirty="0" smtClean="0">
                          <a:effectLst/>
                        </a:rPr>
                        <a:t>большое скопление детей и взрослых в раздевальной комнате,  спешка и нервозность  при переодевании.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Приход в детский сад по графику: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  <a:tabLst>
                          <a:tab pos="270510" algn="l"/>
                        </a:tabLst>
                      </a:pPr>
                      <a:r>
                        <a:rPr lang="ru-RU" sz="1400" baseline="0" dirty="0" smtClean="0">
                          <a:effectLst/>
                        </a:rPr>
                        <a:t> период с 07.00 до 08.15;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  <a:tabLst>
                          <a:tab pos="270510" algn="l"/>
                        </a:tabLst>
                      </a:pPr>
                      <a:r>
                        <a:rPr lang="ru-RU" sz="1400" baseline="0" dirty="0" smtClean="0">
                          <a:effectLst/>
                        </a:rPr>
                        <a:t> интервал 5-7 минут (в зависимости от наполняемости группы);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  <a:tabLst>
                          <a:tab pos="270510" algn="l"/>
                        </a:tabLst>
                      </a:pPr>
                      <a:r>
                        <a:rPr lang="ru-RU" sz="1400" baseline="0" dirty="0" smtClean="0">
                          <a:effectLst/>
                        </a:rPr>
                        <a:t> максимальное количество людей в раздевалке – 3-4 человека.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ru-RU" sz="12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  ГРАФИК ПРИХОДА ДЕТЕЙ В ДОУ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endParaRPr lang="ru-RU" sz="11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100" baseline="0" dirty="0" smtClean="0">
                          <a:effectLst/>
                        </a:rPr>
                        <a:t> РАЦИОНАЛЬНАЯ РАССТАНОВКА ШКАФОВ (РАСПРЕДЕЛЕНИЕ ВОСПИТАННИКОВ)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None/>
                        <a:tabLst>
                          <a:tab pos="270510" algn="l"/>
                        </a:tabLst>
                      </a:pPr>
                      <a:endParaRPr lang="ru-RU" sz="1100" baseline="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r>
                        <a:rPr lang="ru-RU" sz="1100" baseline="0" dirty="0" smtClean="0">
                          <a:effectLst/>
                        </a:rPr>
                        <a:t>  ВВЕДЕНИЕ МОДЕЛИ ПО ПРИВИТИЮ У ДОШКОЛЬНИКОВ НАВЫКОВ САМООБСЛУЖИВАНИЯ (КАК В ДЕТСКОМ САДУ, ТАК И ДОМА)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endParaRPr lang="ru-RU" sz="1100" baseline="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r>
                        <a:rPr lang="ru-RU" sz="1100" baseline="0" dirty="0" smtClean="0">
                          <a:effectLst/>
                        </a:rPr>
                        <a:t>  ОРГАНАЙЗЕРЫ  ДЛЯ ОДЕЖДЫ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endParaRPr lang="ru-RU" sz="1100" baseline="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itchFamily="2" charset="2"/>
                        <a:buChar char="§"/>
                        <a:tabLst>
                          <a:tab pos="270510" algn="l"/>
                        </a:tabLst>
                      </a:pPr>
                      <a:r>
                        <a:rPr lang="ru-RU" sz="1100" baseline="0" dirty="0" smtClean="0">
                          <a:effectLst/>
                        </a:rPr>
                        <a:t>  БЛОК-СХЕМЫ ВНУТРИ ДЕТСКИХ     ШКАФОВ</a:t>
                      </a:r>
                      <a:endParaRPr lang="ru-RU" sz="11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64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Лишние перемещения и потеря времени</a:t>
                      </a:r>
                      <a:r>
                        <a:rPr lang="ru-RU" sz="1400" baseline="0" dirty="0" smtClean="0">
                          <a:effectLst/>
                        </a:rPr>
                        <a:t> всех участников процесса.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Регламентированный</a:t>
                      </a:r>
                      <a:r>
                        <a:rPr lang="ru-RU" sz="1400" baseline="0" dirty="0" smtClean="0">
                          <a:effectLst/>
                        </a:rPr>
                        <a:t> режим пребывания внутри раздевалки (общая дисциплина).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874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smtClean="0">
                          <a:effectLst/>
                        </a:rPr>
                        <a:t>Длительное</a:t>
                      </a:r>
                      <a:r>
                        <a:rPr lang="ru-RU" sz="1400" baseline="0" smtClean="0">
                          <a:effectLst/>
                        </a:rPr>
                        <a:t> </a:t>
                      </a:r>
                      <a:r>
                        <a:rPr lang="ru-RU" sz="1400" baseline="0" dirty="0" smtClean="0">
                          <a:effectLst/>
                        </a:rPr>
                        <a:t>время при переодевании приводит к увеличению опозданий воспитанников на завтрак и утренние занятия, родителей на работу.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dirty="0" smtClean="0">
                          <a:effectLst/>
                        </a:rPr>
                        <a:t>Исключение опозданий всех участников процесса.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143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u="none" strike="noStrike" kern="1200" spc="0" dirty="0">
                          <a:effectLst/>
                        </a:rPr>
                        <a:t>Длительность процесса </a:t>
                      </a:r>
                      <a:endParaRPr lang="ru-RU" sz="1400" u="none" strike="noStrike" kern="1200" spc="0" dirty="0" smtClean="0"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u="none" strike="noStrike" kern="1200" spc="0" baseline="0" dirty="0" smtClean="0">
                          <a:effectLst/>
                        </a:rPr>
                        <a:t>- до 15 </a:t>
                      </a:r>
                      <a:r>
                        <a:rPr lang="ru-RU" sz="1400" u="none" strike="noStrike" kern="1200" spc="0" dirty="0" smtClean="0">
                          <a:effectLst/>
                        </a:rPr>
                        <a:t> мин. (1 ребёнок)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u="none" strike="noStrike" kern="1200" spc="0" baseline="0" dirty="0" smtClean="0">
                          <a:effectLst/>
                        </a:rPr>
                        <a:t>- д</a:t>
                      </a:r>
                      <a:r>
                        <a:rPr lang="ru-RU" sz="1400" u="none" strike="noStrike" kern="1200" spc="0" dirty="0" smtClean="0">
                          <a:effectLst/>
                        </a:rPr>
                        <a:t>о 20 мин. (2 детей)</a:t>
                      </a:r>
                      <a:endParaRPr lang="ru-RU" sz="1400" b="1" u="none" strike="noStrike" kern="1200" spc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u="none" strike="noStrike" kern="1200" spc="0" dirty="0">
                          <a:effectLst/>
                        </a:rPr>
                        <a:t>Длительность процесса </a:t>
                      </a:r>
                      <a:endParaRPr lang="ru-RU" sz="1400" u="none" strike="noStrike" kern="1200" spc="0" dirty="0" smtClean="0"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400" u="none" strike="noStrike" kern="1200" spc="0" dirty="0" smtClean="0">
                          <a:effectLst/>
                        </a:rPr>
                        <a:t>-</a:t>
                      </a:r>
                      <a:r>
                        <a:rPr lang="ru-RU" sz="1400" u="none" strike="noStrike" kern="1200" spc="0" baseline="0" dirty="0" smtClean="0">
                          <a:effectLst/>
                        </a:rPr>
                        <a:t> </a:t>
                      </a:r>
                      <a:r>
                        <a:rPr lang="ru-RU" sz="1400" u="none" strike="noStrike" kern="1200" spc="0" dirty="0" smtClean="0">
                          <a:effectLst/>
                        </a:rPr>
                        <a:t>до</a:t>
                      </a:r>
                      <a:r>
                        <a:rPr lang="ru-RU" sz="1400" u="none" strike="noStrike" kern="1200" spc="0" baseline="0" dirty="0" smtClean="0">
                          <a:effectLst/>
                        </a:rPr>
                        <a:t> 5</a:t>
                      </a:r>
                      <a:r>
                        <a:rPr lang="ru-RU" sz="1400" u="none" strike="noStrike" kern="1200" spc="0" dirty="0" smtClean="0">
                          <a:effectLst/>
                        </a:rPr>
                        <a:t> мин.</a:t>
                      </a:r>
                      <a:endParaRPr lang="ru-RU" sz="1400" b="1" u="none" strike="noStrike" kern="1200" spc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355" marR="26355" marT="0" marB="0"/>
                </a:tc>
                <a:tc v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ru-RU" sz="1400" b="1" u="none" strike="noStrike" kern="1200" spc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6355" marR="26355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62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04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100" dirty="0">
                          <a:effectLst/>
                        </a:rPr>
                        <a:t>Оптимизация </a:t>
                      </a:r>
                      <a:r>
                        <a:rPr lang="ru-RU" sz="1100" dirty="0" smtClean="0">
                          <a:effectLst/>
                        </a:rPr>
                        <a:t>процесса</a:t>
                      </a:r>
                      <a:r>
                        <a:rPr lang="ru-RU" sz="1100" baseline="0" dirty="0" smtClean="0">
                          <a:effectLst/>
                        </a:rPr>
                        <a:t> утреннего приёма детей в ДОУ</a:t>
                      </a:r>
                      <a:endParaRPr lang="ru-RU" sz="11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100" dirty="0" smtClean="0">
                          <a:effectLst/>
                        </a:rPr>
                        <a:t>с 26 </a:t>
                      </a:r>
                      <a:r>
                        <a:rPr lang="ru-RU" sz="1100" dirty="0">
                          <a:effectLst/>
                        </a:rPr>
                        <a:t>мин. до </a:t>
                      </a:r>
                      <a:r>
                        <a:rPr lang="ru-RU" sz="1100" dirty="0" smtClean="0">
                          <a:effectLst/>
                        </a:rPr>
                        <a:t>5 </a:t>
                      </a:r>
                      <a:r>
                        <a:rPr lang="ru-RU" sz="1100" dirty="0">
                          <a:effectLst/>
                        </a:rPr>
                        <a:t>мин</a:t>
                      </a:r>
                      <a:r>
                        <a:rPr lang="ru-RU" sz="1100" dirty="0" smtClean="0">
                          <a:effectLst/>
                        </a:rPr>
                        <a:t>.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003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176699494"/>
              </p:ext>
            </p:extLst>
          </p:nvPr>
        </p:nvGraphicFramePr>
        <p:xfrm>
          <a:off x="385234" y="2226733"/>
          <a:ext cx="7442199" cy="3785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25659750"/>
              </p:ext>
            </p:extLst>
          </p:nvPr>
        </p:nvGraphicFramePr>
        <p:xfrm>
          <a:off x="385235" y="214234"/>
          <a:ext cx="7442198" cy="1716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3556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11" t="28531" r="28287" b="39159"/>
          <a:stretch/>
        </p:blipFill>
        <p:spPr>
          <a:xfrm>
            <a:off x="6066109" y="4378900"/>
            <a:ext cx="1445995" cy="1887520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15071" y="4613203"/>
            <a:ext cx="1874423" cy="1405818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44" name="Object 243" hidden="1"/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74989291"/>
              </p:ext>
            </p:extLst>
          </p:nvPr>
        </p:nvGraphicFramePr>
        <p:xfrm>
          <a:off x="1590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145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Picture 210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" y="1590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9314091"/>
              </p:ext>
            </p:extLst>
          </p:nvPr>
        </p:nvGraphicFramePr>
        <p:xfrm>
          <a:off x="256583" y="169737"/>
          <a:ext cx="7656493" cy="846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2588807533"/>
              </p:ext>
            </p:extLst>
          </p:nvPr>
        </p:nvGraphicFramePr>
        <p:xfrm>
          <a:off x="3162300" y="1095991"/>
          <a:ext cx="4634976" cy="422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1595891300"/>
              </p:ext>
            </p:extLst>
          </p:nvPr>
        </p:nvGraphicFramePr>
        <p:xfrm>
          <a:off x="5965866" y="5928233"/>
          <a:ext cx="1646479" cy="55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336896614"/>
              </p:ext>
            </p:extLst>
          </p:nvPr>
        </p:nvGraphicFramePr>
        <p:xfrm>
          <a:off x="128543" y="4624629"/>
          <a:ext cx="2602080" cy="722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1309044587"/>
              </p:ext>
            </p:extLst>
          </p:nvPr>
        </p:nvGraphicFramePr>
        <p:xfrm>
          <a:off x="256583" y="1307052"/>
          <a:ext cx="2389927" cy="507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3" r="18062"/>
          <a:stretch/>
        </p:blipFill>
        <p:spPr>
          <a:xfrm>
            <a:off x="521533" y="2183989"/>
            <a:ext cx="1816100" cy="2194914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2819400" y="1261849"/>
            <a:ext cx="38100" cy="5291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948" y="1769427"/>
            <a:ext cx="1283257" cy="1796559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022" y="1748726"/>
            <a:ext cx="1250937" cy="1796559"/>
          </a:xfrm>
          <a:prstGeom prst="rect">
            <a:avLst/>
          </a:prstGeom>
          <a:ln w="228600" cap="sq" cmpd="thickThin">
            <a:solidFill>
              <a:schemeClr val="accent1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909032761"/>
              </p:ext>
            </p:extLst>
          </p:nvPr>
        </p:nvGraphicFramePr>
        <p:xfrm>
          <a:off x="3282709" y="5860691"/>
          <a:ext cx="1721091" cy="621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  <p:graphicFrame>
        <p:nvGraphicFramePr>
          <p:cNvPr id="21" name="Схема 20"/>
          <p:cNvGraphicFramePr/>
          <p:nvPr>
            <p:extLst>
              <p:ext uri="{D42A27DB-BD31-4B8C-83A1-F6EECF244321}">
                <p14:modId xmlns:p14="http://schemas.microsoft.com/office/powerpoint/2010/main" val="1858984857"/>
              </p:ext>
            </p:extLst>
          </p:nvPr>
        </p:nvGraphicFramePr>
        <p:xfrm>
          <a:off x="3393961" y="3153721"/>
          <a:ext cx="1461230" cy="621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1" r:lo="rId42" r:qs="rId43" r:cs="rId44"/>
          </a:graphicData>
        </a:graphic>
      </p:graphicFrame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2715041215"/>
              </p:ext>
            </p:extLst>
          </p:nvPr>
        </p:nvGraphicFramePr>
        <p:xfrm>
          <a:off x="6050875" y="3153721"/>
          <a:ext cx="1461230" cy="621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6" r:lo="rId47" r:qs="rId48" r:cs="rId49"/>
          </a:graphicData>
        </a:graphic>
      </p:graphicFrame>
    </p:spTree>
    <p:extLst>
      <p:ext uri="{BB962C8B-B14F-4D97-AF65-F5344CB8AC3E}">
        <p14:creationId xmlns:p14="http://schemas.microsoft.com/office/powerpoint/2010/main" val="31261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01033504"/>
              </p:ext>
            </p:extLst>
          </p:nvPr>
        </p:nvGraphicFramePr>
        <p:xfrm>
          <a:off x="670390" y="169483"/>
          <a:ext cx="6859729" cy="1107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415815"/>
              </p:ext>
            </p:extLst>
          </p:nvPr>
        </p:nvGraphicFramePr>
        <p:xfrm>
          <a:off x="241300" y="1384300"/>
          <a:ext cx="7734300" cy="516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4196" name="Документ" r:id="rId9" imgW="9244457" imgH="5209733" progId="Word.Document.12">
                  <p:embed/>
                </p:oleObj>
              </mc:Choice>
              <mc:Fallback>
                <p:oleObj name="Документ" r:id="rId9" imgW="9244457" imgH="52097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1300" y="1384300"/>
                        <a:ext cx="7734300" cy="51689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Прямая соединительная линия 18"/>
          <p:cNvCxnSpPr/>
          <p:nvPr/>
        </p:nvCxnSpPr>
        <p:spPr>
          <a:xfrm>
            <a:off x="4114800" y="1384300"/>
            <a:ext cx="12700" cy="5168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5" idx="1"/>
          </p:cNvCxnSpPr>
          <p:nvPr/>
        </p:nvCxnSpPr>
        <p:spPr>
          <a:xfrm flipH="1">
            <a:off x="241300" y="3962400"/>
            <a:ext cx="77343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41300" y="1384300"/>
            <a:ext cx="0" cy="5168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41300" y="6553200"/>
            <a:ext cx="7734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975600" y="1384300"/>
            <a:ext cx="0" cy="5168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41300" y="1384300"/>
            <a:ext cx="7823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25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74770" y="2477654"/>
            <a:ext cx="184710" cy="33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04537371"/>
              </p:ext>
            </p:extLst>
          </p:nvPr>
        </p:nvGraphicFramePr>
        <p:xfrm>
          <a:off x="731679" y="90110"/>
          <a:ext cx="6492240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05618872"/>
              </p:ext>
            </p:extLst>
          </p:nvPr>
        </p:nvGraphicFramePr>
        <p:xfrm>
          <a:off x="174770" y="901699"/>
          <a:ext cx="7610330" cy="5486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756370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24320784"/>
              </p:ext>
            </p:extLst>
          </p:nvPr>
        </p:nvGraphicFramePr>
        <p:xfrm>
          <a:off x="757382" y="101600"/>
          <a:ext cx="7065818" cy="918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/>
          <a:srcRect l="9388" t="-1" r="1468" b="42466"/>
          <a:stretch/>
        </p:blipFill>
        <p:spPr>
          <a:xfrm>
            <a:off x="1413164" y="3924026"/>
            <a:ext cx="6105236" cy="237517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033029"/>
              </p:ext>
            </p:extLst>
          </p:nvPr>
        </p:nvGraphicFramePr>
        <p:xfrm>
          <a:off x="757382" y="1934496"/>
          <a:ext cx="6918038" cy="1583184"/>
        </p:xfrm>
        <a:graphic>
          <a:graphicData uri="http://schemas.openxmlformats.org/drawingml/2006/table">
            <a:tbl>
              <a:tblPr firstRow="1" firstCol="1" bandRow="1"/>
              <a:tblGrid>
                <a:gridCol w="507635">
                  <a:extLst>
                    <a:ext uri="{9D8B030D-6E8A-4147-A177-3AD203B41FA5}">
                      <a16:colId xmlns:a16="http://schemas.microsoft.com/office/drawing/2014/main" val="1390785523"/>
                    </a:ext>
                  </a:extLst>
                </a:gridCol>
                <a:gridCol w="6410403">
                  <a:extLst>
                    <a:ext uri="{9D8B030D-6E8A-4147-A177-3AD203B41FA5}">
                      <a16:colId xmlns:a16="http://schemas.microsoft.com/office/drawing/2014/main" val="3420876508"/>
                    </a:ext>
                  </a:extLst>
                </a:gridCol>
              </a:tblGrid>
              <a:tr h="3196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+mn-lt"/>
                          <a:ea typeface="Malgun Gothic" panose="020B0503020000020004" pitchFamily="34" charset="-127"/>
                          <a:cs typeface="Syastro_IV50" panose="00000400000000000000" pitchFamily="2" charset="0"/>
                        </a:rPr>
                        <a:t>4 % - родителей (законных представителей) предложили самостоятельно раздеваться ребенку под присмотром воспитателя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650241"/>
                  </a:ext>
                </a:extLst>
              </a:tr>
              <a:tr h="314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+mn-lt"/>
                          <a:ea typeface="Malgun Gothic" panose="020B0503020000020004" pitchFamily="34" charset="-127"/>
                          <a:cs typeface="Syastro_IV50" panose="00000400000000000000" pitchFamily="2" charset="0"/>
                        </a:rPr>
                        <a:t>13% - родителей (законных представителей) предложили поставить дополнительные лавочки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214283"/>
                  </a:ext>
                </a:extLst>
              </a:tr>
              <a:tr h="314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+mn-lt"/>
                          <a:ea typeface="Malgun Gothic" panose="020B0503020000020004" pitchFamily="34" charset="-127"/>
                          <a:cs typeface="Syastro_IV50" panose="00000400000000000000" pitchFamily="2" charset="0"/>
                        </a:rPr>
                        <a:t>17 % - родителей (законных представителей) предложили ничего не менять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550088"/>
                  </a:ext>
                </a:extLst>
              </a:tr>
              <a:tr h="314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8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  <a:latin typeface="+mn-lt"/>
                          <a:ea typeface="Malgun Gothic" panose="020B0503020000020004" pitchFamily="34" charset="-127"/>
                          <a:cs typeface="Syastro_IV50" panose="00000400000000000000" pitchFamily="2" charset="0"/>
                        </a:rPr>
                        <a:t>29 % - родителей (законных представителей) дополнить раздевалку  индивидуальными  ковриками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325999"/>
                  </a:ext>
                </a:extLst>
              </a:tr>
              <a:tr h="3142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  <a:latin typeface="+mn-lt"/>
                          <a:ea typeface="Malgun Gothic" panose="020B0503020000020004" pitchFamily="34" charset="-127"/>
                          <a:cs typeface="Syastro_IV50" panose="00000400000000000000" pitchFamily="2" charset="0"/>
                        </a:rPr>
                        <a:t>37 % - родителей (законных представителей) предложили расширить границы раздевалки</a:t>
                      </a:r>
                    </a:p>
                  </a:txBody>
                  <a:tcPr marL="39573" marR="39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183600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65020" y="1149240"/>
            <a:ext cx="7656946" cy="655949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latin typeface="+mn-lt"/>
                <a:ea typeface="Malgun Gothic" panose="020B0503020000020004" pitchFamily="34" charset="-127"/>
              </a:rPr>
              <a:t> </a:t>
            </a:r>
            <a:r>
              <a:rPr lang="ru-RU" sz="1400" dirty="0">
                <a:latin typeface="+mn-lt"/>
                <a:ea typeface="Malgun Gothic" panose="020B0503020000020004" pitchFamily="34" charset="-127"/>
              </a:rPr>
              <a:t>Ваши предложения по улучшению процесса утреннего приёма детей в ДОУ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+mn-lt"/>
                <a:ea typeface="Malgun Gothic" panose="020B0503020000020004" pitchFamily="34" charset="-127"/>
              </a:rPr>
              <a:t>Опрошено </a:t>
            </a:r>
            <a:r>
              <a:rPr lang="ru-RU" sz="1400" dirty="0" smtClean="0">
                <a:latin typeface="+mn-lt"/>
                <a:ea typeface="Malgun Gothic" panose="020B0503020000020004" pitchFamily="34" charset="-127"/>
              </a:rPr>
              <a:t>28 </a:t>
            </a:r>
            <a:r>
              <a:rPr lang="ru-RU" sz="1400" dirty="0">
                <a:latin typeface="+mn-lt"/>
                <a:ea typeface="Malgun Gothic" panose="020B0503020000020004" pitchFamily="34" charset="-127"/>
              </a:rPr>
              <a:t>человек, из них: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65020" y="1149240"/>
            <a:ext cx="72470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823200" y="1149240"/>
            <a:ext cx="88900" cy="5327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65020" y="1149240"/>
            <a:ext cx="0" cy="5327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65020" y="6477000"/>
            <a:ext cx="71581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76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85036569"/>
              </p:ext>
            </p:extLst>
          </p:nvPr>
        </p:nvGraphicFramePr>
        <p:xfrm>
          <a:off x="1503290" y="203199"/>
          <a:ext cx="6100473" cy="788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48281" y="3807370"/>
            <a:ext cx="4248068" cy="154144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30" tIns="45715" rIns="91430" bIns="45715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 проблем: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Лишние перемещения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Психологическая нестабильность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Распространение вирусов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Отвлечение педагогов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Опоздание родителей на работу, воспитанников на занятия или завтрак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Вынужденное ожидание при процессе переодевания детей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58881" y="6783652"/>
            <a:ext cx="2087418" cy="563419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dirty="0" err="1" smtClean="0">
              <a:solidFill>
                <a:schemeClr val="tx1"/>
              </a:solidFill>
            </a:endParaRPr>
          </a:p>
        </p:txBody>
      </p:sp>
      <p:sp>
        <p:nvSpPr>
          <p:cNvPr id="8" name="Rectangle 41"/>
          <p:cNvSpPr txBox="1">
            <a:spLocks/>
          </p:cNvSpPr>
          <p:nvPr/>
        </p:nvSpPr>
        <p:spPr>
          <a:xfrm>
            <a:off x="93003" y="1711338"/>
            <a:ext cx="373358" cy="11944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/>
        </p:spPr>
        <p:txBody>
          <a:bodyPr vert="vert270" lIns="34079" tIns="34079" rIns="34079" bIns="34079" anchor="ctr" anchorCtr="1"/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>
              <a:defRPr/>
            </a:pPr>
            <a:r>
              <a:rPr lang="ru-RU" sz="900" b="1" i="1" dirty="0"/>
              <a:t>Вход процесса</a:t>
            </a:r>
          </a:p>
        </p:txBody>
      </p:sp>
      <p:sp>
        <p:nvSpPr>
          <p:cNvPr id="9" name="Rectangle 41"/>
          <p:cNvSpPr txBox="1">
            <a:spLocks/>
          </p:cNvSpPr>
          <p:nvPr/>
        </p:nvSpPr>
        <p:spPr>
          <a:xfrm>
            <a:off x="2417935" y="4009034"/>
            <a:ext cx="373358" cy="11944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/>
        </p:spPr>
        <p:txBody>
          <a:bodyPr vert="vert270" lIns="34079" tIns="34079" rIns="34079" bIns="34079" anchor="ctr" anchorCtr="1"/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>
              <a:defRPr/>
            </a:pPr>
            <a:r>
              <a:rPr lang="ru-RU" sz="900" b="1" i="1" dirty="0"/>
              <a:t>Выход процесса</a:t>
            </a:r>
          </a:p>
        </p:txBody>
      </p:sp>
      <p:sp>
        <p:nvSpPr>
          <p:cNvPr id="10" name="Rectangle 216"/>
          <p:cNvSpPr/>
          <p:nvPr/>
        </p:nvSpPr>
        <p:spPr>
          <a:xfrm>
            <a:off x="680840" y="1382848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Rectangle 216"/>
          <p:cNvSpPr/>
          <p:nvPr/>
        </p:nvSpPr>
        <p:spPr>
          <a:xfrm>
            <a:off x="2416392" y="1382848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Rectangle 216"/>
          <p:cNvSpPr/>
          <p:nvPr/>
        </p:nvSpPr>
        <p:spPr>
          <a:xfrm>
            <a:off x="4169093" y="1379607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Rectangle 216"/>
          <p:cNvSpPr/>
          <p:nvPr/>
        </p:nvSpPr>
        <p:spPr>
          <a:xfrm>
            <a:off x="5929745" y="1382848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4" name="Rectangle 216"/>
          <p:cNvSpPr/>
          <p:nvPr/>
        </p:nvSpPr>
        <p:spPr>
          <a:xfrm>
            <a:off x="7603763" y="1379607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" name="Rectangle 216"/>
          <p:cNvSpPr/>
          <p:nvPr/>
        </p:nvSpPr>
        <p:spPr>
          <a:xfrm>
            <a:off x="680840" y="3477413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9" name="Rectangle 234"/>
          <p:cNvSpPr/>
          <p:nvPr/>
        </p:nvSpPr>
        <p:spPr>
          <a:xfrm>
            <a:off x="680840" y="2149204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Вход в помещение для приёма детей в ДОУ (раздевальная комната)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0" name="Rectangle 234"/>
          <p:cNvSpPr/>
          <p:nvPr/>
        </p:nvSpPr>
        <p:spPr>
          <a:xfrm>
            <a:off x="4169093" y="2145963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Переодевание детей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1" name="Rectangle 234"/>
          <p:cNvSpPr/>
          <p:nvPr/>
        </p:nvSpPr>
        <p:spPr>
          <a:xfrm>
            <a:off x="2416392" y="2145963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Родители начинают переодевать детей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2" name="Rectangle 234"/>
          <p:cNvSpPr/>
          <p:nvPr/>
        </p:nvSpPr>
        <p:spPr>
          <a:xfrm>
            <a:off x="5929745" y="2149204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Складывание одежды в шкафчик, отвлечение на разговоры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3" name="Rectangle 234"/>
          <p:cNvSpPr/>
          <p:nvPr/>
        </p:nvSpPr>
        <p:spPr>
          <a:xfrm>
            <a:off x="7603763" y="2145963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Общение с другими родителями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4" name="Rectangle 234"/>
          <p:cNvSpPr/>
          <p:nvPr/>
        </p:nvSpPr>
        <p:spPr>
          <a:xfrm>
            <a:off x="680840" y="4270645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Обращение к воспитателю, уход из детского сада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8" name="Rectangle 41"/>
          <p:cNvSpPr txBox="1">
            <a:spLocks/>
          </p:cNvSpPr>
          <p:nvPr/>
        </p:nvSpPr>
        <p:spPr>
          <a:xfrm>
            <a:off x="680840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900" b="1" i="1" dirty="0" smtClean="0"/>
              <a:t>Дети и родители</a:t>
            </a:r>
            <a:endParaRPr lang="ru-RU" sz="900" b="1" i="1" dirty="0"/>
          </a:p>
        </p:txBody>
      </p:sp>
      <p:sp>
        <p:nvSpPr>
          <p:cNvPr id="29" name="Rectangle 41"/>
          <p:cNvSpPr txBox="1">
            <a:spLocks/>
          </p:cNvSpPr>
          <p:nvPr/>
        </p:nvSpPr>
        <p:spPr>
          <a:xfrm>
            <a:off x="680840" y="3477413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1000" b="1" i="1" dirty="0" smtClean="0"/>
              <a:t>Родители и воспитатель</a:t>
            </a:r>
            <a:endParaRPr lang="ru-RU" sz="1000" b="1" i="1" dirty="0"/>
          </a:p>
        </p:txBody>
      </p:sp>
      <p:sp>
        <p:nvSpPr>
          <p:cNvPr id="30" name="Rectangle 41"/>
          <p:cNvSpPr txBox="1">
            <a:spLocks/>
          </p:cNvSpPr>
          <p:nvPr/>
        </p:nvSpPr>
        <p:spPr>
          <a:xfrm>
            <a:off x="7603763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1000" b="1" i="1" dirty="0" smtClean="0"/>
              <a:t>Родители и родители</a:t>
            </a:r>
            <a:endParaRPr lang="ru-RU" sz="1000" b="1" i="1" dirty="0"/>
          </a:p>
        </p:txBody>
      </p:sp>
      <p:sp>
        <p:nvSpPr>
          <p:cNvPr id="31" name="Rectangle 41"/>
          <p:cNvSpPr txBox="1">
            <a:spLocks/>
          </p:cNvSpPr>
          <p:nvPr/>
        </p:nvSpPr>
        <p:spPr>
          <a:xfrm>
            <a:off x="5929745" y="1364204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1000" b="1" i="1" dirty="0" smtClean="0"/>
              <a:t>Дети и родители</a:t>
            </a:r>
            <a:endParaRPr lang="ru-RU" sz="1000" b="1" i="1" dirty="0"/>
          </a:p>
        </p:txBody>
      </p:sp>
      <p:sp>
        <p:nvSpPr>
          <p:cNvPr id="32" name="Rectangle 41"/>
          <p:cNvSpPr txBox="1">
            <a:spLocks/>
          </p:cNvSpPr>
          <p:nvPr/>
        </p:nvSpPr>
        <p:spPr>
          <a:xfrm>
            <a:off x="4169093" y="1379607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1000" b="1" i="1" dirty="0" smtClean="0"/>
              <a:t>Дети и родители</a:t>
            </a:r>
            <a:endParaRPr lang="ru-RU" sz="1000" b="1" i="1" dirty="0"/>
          </a:p>
        </p:txBody>
      </p:sp>
      <p:sp>
        <p:nvSpPr>
          <p:cNvPr id="38" name="Right Arrow 225"/>
          <p:cNvSpPr>
            <a:spLocks/>
          </p:cNvSpPr>
          <p:nvPr/>
        </p:nvSpPr>
        <p:spPr>
          <a:xfrm>
            <a:off x="7248336" y="2222895"/>
            <a:ext cx="371603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9" name="Right Arrow 225"/>
          <p:cNvSpPr>
            <a:spLocks/>
          </p:cNvSpPr>
          <p:nvPr/>
        </p:nvSpPr>
        <p:spPr>
          <a:xfrm>
            <a:off x="2016777" y="2222895"/>
            <a:ext cx="399616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0" name="Right Arrow 225"/>
          <p:cNvSpPr>
            <a:spLocks/>
          </p:cNvSpPr>
          <p:nvPr/>
        </p:nvSpPr>
        <p:spPr>
          <a:xfrm>
            <a:off x="5486963" y="2222895"/>
            <a:ext cx="442783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1" name="Right Arrow 225"/>
          <p:cNvSpPr>
            <a:spLocks/>
          </p:cNvSpPr>
          <p:nvPr/>
        </p:nvSpPr>
        <p:spPr>
          <a:xfrm>
            <a:off x="3734983" y="2222895"/>
            <a:ext cx="434111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2" name="10-конечная звезда 41"/>
          <p:cNvSpPr/>
          <p:nvPr>
            <p:custDataLst>
              <p:tags r:id="rId1"/>
            </p:custDataLst>
          </p:nvPr>
        </p:nvSpPr>
        <p:spPr>
          <a:xfrm>
            <a:off x="1999431" y="1364203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endParaRPr lang="ru-RU" sz="1200" b="1" dirty="0" smtClean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65198" y="1884352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1 мин.</a:t>
            </a:r>
            <a:endParaRPr lang="ru-RU" sz="1100" dirty="0"/>
          </a:p>
        </p:txBody>
      </p:sp>
      <p:sp>
        <p:nvSpPr>
          <p:cNvPr id="44" name="TextBox 43"/>
          <p:cNvSpPr txBox="1"/>
          <p:nvPr/>
        </p:nvSpPr>
        <p:spPr>
          <a:xfrm>
            <a:off x="2700866" y="1884352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2 мин.</a:t>
            </a:r>
            <a:endParaRPr lang="ru-RU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4553528" y="1884352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6 мин.</a:t>
            </a:r>
            <a:endParaRPr lang="ru-RU" sz="1100" dirty="0"/>
          </a:p>
        </p:txBody>
      </p:sp>
      <p:sp>
        <p:nvSpPr>
          <p:cNvPr id="46" name="TextBox 45"/>
          <p:cNvSpPr txBox="1"/>
          <p:nvPr/>
        </p:nvSpPr>
        <p:spPr>
          <a:xfrm>
            <a:off x="6267307" y="1887593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3 мин.</a:t>
            </a:r>
            <a:endParaRPr lang="ru-RU" sz="1100" dirty="0"/>
          </a:p>
        </p:txBody>
      </p:sp>
      <p:sp>
        <p:nvSpPr>
          <p:cNvPr id="47" name="TextBox 46"/>
          <p:cNvSpPr txBox="1"/>
          <p:nvPr/>
        </p:nvSpPr>
        <p:spPr>
          <a:xfrm>
            <a:off x="7984066" y="1884352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2 мин.</a:t>
            </a:r>
            <a:endParaRPr lang="ru-RU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965198" y="4009034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3 мин.</a:t>
            </a:r>
            <a:endParaRPr lang="ru-RU" sz="1100" dirty="0"/>
          </a:p>
        </p:txBody>
      </p:sp>
      <p:sp>
        <p:nvSpPr>
          <p:cNvPr id="49" name="Right Arrow 225"/>
          <p:cNvSpPr>
            <a:spLocks/>
          </p:cNvSpPr>
          <p:nvPr/>
        </p:nvSpPr>
        <p:spPr>
          <a:xfrm>
            <a:off x="189493" y="4578095"/>
            <a:ext cx="491348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0" name="Right Arrow 225"/>
          <p:cNvSpPr>
            <a:spLocks/>
          </p:cNvSpPr>
          <p:nvPr/>
        </p:nvSpPr>
        <p:spPr>
          <a:xfrm>
            <a:off x="1999430" y="4578095"/>
            <a:ext cx="416962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1" name="10-конечная звезда 50"/>
          <p:cNvSpPr/>
          <p:nvPr>
            <p:custDataLst>
              <p:tags r:id="rId2"/>
            </p:custDataLst>
          </p:nvPr>
        </p:nvSpPr>
        <p:spPr>
          <a:xfrm>
            <a:off x="2016777" y="3053289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2" name="10-конечная звезда 51"/>
          <p:cNvSpPr/>
          <p:nvPr>
            <p:custDataLst>
              <p:tags r:id="rId3"/>
            </p:custDataLst>
          </p:nvPr>
        </p:nvSpPr>
        <p:spPr>
          <a:xfrm>
            <a:off x="279683" y="3477412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3" name="10-конечная звезда 52"/>
          <p:cNvSpPr/>
          <p:nvPr>
            <p:custDataLst>
              <p:tags r:id="rId4"/>
            </p:custDataLst>
          </p:nvPr>
        </p:nvSpPr>
        <p:spPr>
          <a:xfrm>
            <a:off x="7218780" y="1364203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4" name="10-конечная звезда 53"/>
          <p:cNvSpPr/>
          <p:nvPr>
            <p:custDataLst>
              <p:tags r:id="rId5"/>
            </p:custDataLst>
          </p:nvPr>
        </p:nvSpPr>
        <p:spPr>
          <a:xfrm>
            <a:off x="5086525" y="3056530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10-конечная звезда 54"/>
          <p:cNvSpPr/>
          <p:nvPr>
            <p:custDataLst>
              <p:tags r:id="rId6"/>
            </p:custDataLst>
          </p:nvPr>
        </p:nvSpPr>
        <p:spPr>
          <a:xfrm>
            <a:off x="279683" y="5177971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6" name="10-конечная звезда 55"/>
          <p:cNvSpPr/>
          <p:nvPr>
            <p:custDataLst>
              <p:tags r:id="rId7"/>
            </p:custDataLst>
          </p:nvPr>
        </p:nvSpPr>
        <p:spPr>
          <a:xfrm>
            <a:off x="2016777" y="3477412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7" name="10-конечная звезда 56"/>
          <p:cNvSpPr/>
          <p:nvPr>
            <p:custDataLst>
              <p:tags r:id="rId8"/>
            </p:custDataLst>
          </p:nvPr>
        </p:nvSpPr>
        <p:spPr>
          <a:xfrm>
            <a:off x="1999431" y="5177971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8" name="Rectangle 41"/>
          <p:cNvSpPr txBox="1">
            <a:spLocks/>
          </p:cNvSpPr>
          <p:nvPr/>
        </p:nvSpPr>
        <p:spPr>
          <a:xfrm>
            <a:off x="189493" y="5809082"/>
            <a:ext cx="523414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endParaRPr lang="ru-RU" sz="1000" b="1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680840" y="5809082"/>
            <a:ext cx="2027384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участники процесса</a:t>
            </a:r>
            <a:endParaRPr lang="ru-RU" sz="1100" dirty="0"/>
          </a:p>
        </p:txBody>
      </p:sp>
      <p:sp>
        <p:nvSpPr>
          <p:cNvPr id="61" name="Rectangle 234"/>
          <p:cNvSpPr/>
          <p:nvPr/>
        </p:nvSpPr>
        <p:spPr>
          <a:xfrm>
            <a:off x="2197758" y="5841887"/>
            <a:ext cx="591993" cy="24520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42296" y="5825484"/>
            <a:ext cx="1877811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 действие процесса</a:t>
            </a:r>
            <a:endParaRPr lang="ru-RU" sz="1100" dirty="0"/>
          </a:p>
        </p:txBody>
      </p:sp>
      <p:sp>
        <p:nvSpPr>
          <p:cNvPr id="63" name="Rectangle 216"/>
          <p:cNvSpPr/>
          <p:nvPr/>
        </p:nvSpPr>
        <p:spPr>
          <a:xfrm>
            <a:off x="4256868" y="5825485"/>
            <a:ext cx="593317" cy="258179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66278" y="5809082"/>
            <a:ext cx="2352502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время протекания процесса</a:t>
            </a:r>
            <a:endParaRPr lang="ru-RU" sz="1100" dirty="0"/>
          </a:p>
        </p:txBody>
      </p:sp>
      <p:sp>
        <p:nvSpPr>
          <p:cNvPr id="65" name="10-конечная звезда 64"/>
          <p:cNvSpPr/>
          <p:nvPr>
            <p:custDataLst>
              <p:tags r:id="rId9"/>
            </p:custDataLst>
          </p:nvPr>
        </p:nvSpPr>
        <p:spPr>
          <a:xfrm>
            <a:off x="6847177" y="5809082"/>
            <a:ext cx="401159" cy="240070"/>
          </a:xfrm>
          <a:prstGeom prst="star10">
            <a:avLst/>
          </a:prstGeom>
          <a:solidFill>
            <a:srgbClr val="FF0000"/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sz="1200" b="1" dirty="0" smtClean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248336" y="5809082"/>
            <a:ext cx="1187642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проблема</a:t>
            </a:r>
            <a:endParaRPr lang="ru-RU" sz="1100" dirty="0"/>
          </a:p>
        </p:txBody>
      </p:sp>
      <p:sp>
        <p:nvSpPr>
          <p:cNvPr id="67" name="Rectangle 41"/>
          <p:cNvSpPr txBox="1">
            <a:spLocks/>
          </p:cNvSpPr>
          <p:nvPr/>
        </p:nvSpPr>
        <p:spPr>
          <a:xfrm>
            <a:off x="2417935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900" b="1" i="1" dirty="0" smtClean="0"/>
              <a:t>Дети и родители</a:t>
            </a:r>
            <a:endParaRPr lang="ru-RU" sz="900" b="1" i="1" dirty="0"/>
          </a:p>
        </p:txBody>
      </p:sp>
    </p:spTree>
    <p:extLst>
      <p:ext uri="{BB962C8B-B14F-4D97-AF65-F5344CB8AC3E}">
        <p14:creationId xmlns:p14="http://schemas.microsoft.com/office/powerpoint/2010/main" val="309886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47711100"/>
              </p:ext>
            </p:extLst>
          </p:nvPr>
        </p:nvGraphicFramePr>
        <p:xfrm>
          <a:off x="1039520" y="115074"/>
          <a:ext cx="6100473" cy="824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50918" y="4233334"/>
            <a:ext cx="4514613" cy="136030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30" tIns="45715" rIns="91430" bIns="45715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 smtClean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Индикаторы улучшений: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1100" b="1" dirty="0" smtClean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Сокращение  потока  </a:t>
            </a: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участников процесса (исключение лишних перемещений)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Благоприятный психологический климат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1100" b="1" dirty="0" smtClean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Уменьшение  риска  </a:t>
            </a: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распространения вирусов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1100" b="1" dirty="0" smtClean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Сокращение </a:t>
            </a: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времени на ожидание во время переодевания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100" b="1" dirty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1100" b="1" dirty="0" smtClean="0">
                <a:solidFill>
                  <a:srgbClr val="5381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Исключение риска опоздания (дети, родители)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41"/>
          <p:cNvSpPr txBox="1">
            <a:spLocks/>
          </p:cNvSpPr>
          <p:nvPr/>
        </p:nvSpPr>
        <p:spPr>
          <a:xfrm>
            <a:off x="8122305" y="1956846"/>
            <a:ext cx="373358" cy="11944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/>
        </p:spPr>
        <p:txBody>
          <a:bodyPr vert="vert270" lIns="34079" tIns="34079" rIns="34079" bIns="34079" anchor="ctr" anchorCtr="1"/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>
              <a:defRPr/>
            </a:pPr>
            <a:r>
              <a:rPr lang="ru-RU" sz="900" b="1" i="1" dirty="0"/>
              <a:t>Выход процесса</a:t>
            </a:r>
          </a:p>
        </p:txBody>
      </p:sp>
      <p:sp>
        <p:nvSpPr>
          <p:cNvPr id="8" name="Rectangle 216"/>
          <p:cNvSpPr/>
          <p:nvPr/>
        </p:nvSpPr>
        <p:spPr>
          <a:xfrm>
            <a:off x="680840" y="1382848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" name="Rectangle 216"/>
          <p:cNvSpPr/>
          <p:nvPr/>
        </p:nvSpPr>
        <p:spPr>
          <a:xfrm>
            <a:off x="2708224" y="1382848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1" name="Rectangle 216"/>
          <p:cNvSpPr/>
          <p:nvPr/>
        </p:nvSpPr>
        <p:spPr>
          <a:xfrm>
            <a:off x="4611155" y="1382848"/>
            <a:ext cx="1318590" cy="191375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2" name="Rectangle 216"/>
          <p:cNvSpPr/>
          <p:nvPr/>
        </p:nvSpPr>
        <p:spPr>
          <a:xfrm>
            <a:off x="6432112" y="1382847"/>
            <a:ext cx="1318590" cy="198744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3" name="Rectangle 234"/>
          <p:cNvSpPr/>
          <p:nvPr/>
        </p:nvSpPr>
        <p:spPr>
          <a:xfrm>
            <a:off x="680840" y="2222896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Вход в помещение для приёма детей в ДОУ (раздевальная комната)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4" name="Rectangle 234"/>
          <p:cNvSpPr/>
          <p:nvPr/>
        </p:nvSpPr>
        <p:spPr>
          <a:xfrm>
            <a:off x="2708224" y="2222896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Дети переодеваются самостоятельно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6" name="Rectangle 234"/>
          <p:cNvSpPr/>
          <p:nvPr/>
        </p:nvSpPr>
        <p:spPr>
          <a:xfrm>
            <a:off x="4611155" y="2222896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Складывание одежды в шкафчик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7" name="Rectangle 234"/>
          <p:cNvSpPr/>
          <p:nvPr/>
        </p:nvSpPr>
        <p:spPr>
          <a:xfrm>
            <a:off x="6432112" y="2222896"/>
            <a:ext cx="1318590" cy="114739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 defTabSz="444453">
              <a:spcAft>
                <a:spcPts val="0"/>
              </a:spcAft>
            </a:pPr>
            <a:r>
              <a:rPr lang="ru-RU" sz="1000" dirty="0" smtClean="0">
                <a:solidFill>
                  <a:schemeClr val="tx1"/>
                </a:solidFill>
              </a:rPr>
              <a:t>Отметка в журнале здоровья, ритуал прощания с ребёнком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8" name="Rectangle 41"/>
          <p:cNvSpPr txBox="1">
            <a:spLocks/>
          </p:cNvSpPr>
          <p:nvPr/>
        </p:nvSpPr>
        <p:spPr>
          <a:xfrm>
            <a:off x="680840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900" b="1" i="1" dirty="0" smtClean="0"/>
              <a:t>Дети и родители</a:t>
            </a:r>
            <a:endParaRPr lang="ru-RU" sz="900" b="1" i="1" dirty="0"/>
          </a:p>
        </p:txBody>
      </p:sp>
      <p:sp>
        <p:nvSpPr>
          <p:cNvPr id="19" name="Rectangle 41"/>
          <p:cNvSpPr txBox="1">
            <a:spLocks/>
          </p:cNvSpPr>
          <p:nvPr/>
        </p:nvSpPr>
        <p:spPr>
          <a:xfrm>
            <a:off x="6432112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1000" b="1" i="1" dirty="0" smtClean="0"/>
              <a:t>Родители</a:t>
            </a:r>
            <a:endParaRPr lang="ru-RU" sz="1000" b="1" i="1" dirty="0"/>
          </a:p>
        </p:txBody>
      </p:sp>
      <p:sp>
        <p:nvSpPr>
          <p:cNvPr id="20" name="Rectangle 41"/>
          <p:cNvSpPr txBox="1">
            <a:spLocks/>
          </p:cNvSpPr>
          <p:nvPr/>
        </p:nvSpPr>
        <p:spPr>
          <a:xfrm>
            <a:off x="4611155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900" b="1" i="1" dirty="0" smtClean="0"/>
              <a:t>Дети </a:t>
            </a:r>
            <a:endParaRPr lang="ru-RU" sz="900" b="1" i="1" dirty="0"/>
          </a:p>
        </p:txBody>
      </p:sp>
      <p:sp>
        <p:nvSpPr>
          <p:cNvPr id="21" name="Rectangle 41"/>
          <p:cNvSpPr txBox="1">
            <a:spLocks/>
          </p:cNvSpPr>
          <p:nvPr/>
        </p:nvSpPr>
        <p:spPr>
          <a:xfrm>
            <a:off x="2708224" y="1382848"/>
            <a:ext cx="1318590" cy="32849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993" tIns="35996" rIns="35996" bIns="35996" numCol="1" anchor="ctr" anchorCtr="0" compatLnSpc="1">
            <a:prstTxWarp prst="textNoShape">
              <a:avLst/>
            </a:prstTxWarp>
            <a:no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/>
            <a:r>
              <a:rPr lang="ru-RU" sz="900" b="1" i="1" dirty="0" smtClean="0"/>
              <a:t>Дети </a:t>
            </a:r>
            <a:endParaRPr lang="ru-RU" sz="900" b="1" i="1" dirty="0"/>
          </a:p>
        </p:txBody>
      </p:sp>
      <p:sp>
        <p:nvSpPr>
          <p:cNvPr id="22" name="Right Arrow 225"/>
          <p:cNvSpPr>
            <a:spLocks/>
          </p:cNvSpPr>
          <p:nvPr/>
        </p:nvSpPr>
        <p:spPr>
          <a:xfrm>
            <a:off x="7750703" y="2222895"/>
            <a:ext cx="371603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3" name="Right Arrow 225"/>
          <p:cNvSpPr>
            <a:spLocks/>
          </p:cNvSpPr>
          <p:nvPr/>
        </p:nvSpPr>
        <p:spPr>
          <a:xfrm>
            <a:off x="2016776" y="2222895"/>
            <a:ext cx="691448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5" name="Right Arrow 225"/>
          <p:cNvSpPr>
            <a:spLocks/>
          </p:cNvSpPr>
          <p:nvPr/>
        </p:nvSpPr>
        <p:spPr>
          <a:xfrm>
            <a:off x="4026814" y="2222895"/>
            <a:ext cx="593293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65198" y="1884352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1 мин.</a:t>
            </a:r>
            <a:endParaRPr lang="ru-RU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3113510" y="1887593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3 мин.</a:t>
            </a:r>
            <a:endParaRPr lang="ru-RU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4978439" y="1884352"/>
            <a:ext cx="643467" cy="26161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100" dirty="0" smtClean="0"/>
              <a:t>1 мин.</a:t>
            </a:r>
            <a:endParaRPr lang="ru-R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6440179" y="1792009"/>
            <a:ext cx="1310523" cy="430887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ru-RU" sz="1100" dirty="0" smtClean="0"/>
              <a:t>  не включено </a:t>
            </a:r>
          </a:p>
          <a:p>
            <a:pPr algn="ctr"/>
            <a:r>
              <a:rPr lang="ru-RU" sz="1100" dirty="0" smtClean="0"/>
              <a:t>  в процесс</a:t>
            </a:r>
            <a:endParaRPr lang="ru-RU" sz="1100" dirty="0"/>
          </a:p>
        </p:txBody>
      </p:sp>
      <p:sp>
        <p:nvSpPr>
          <p:cNvPr id="33" name="Right Arrow 225"/>
          <p:cNvSpPr>
            <a:spLocks/>
          </p:cNvSpPr>
          <p:nvPr/>
        </p:nvSpPr>
        <p:spPr>
          <a:xfrm>
            <a:off x="5940764" y="2222895"/>
            <a:ext cx="491348" cy="331177"/>
          </a:xfrm>
          <a:prstGeom prst="rightArrow">
            <a:avLst/>
          </a:prstGeom>
          <a:solidFill>
            <a:schemeClr val="accent3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1" name="Rectangle 41"/>
          <p:cNvSpPr txBox="1">
            <a:spLocks/>
          </p:cNvSpPr>
          <p:nvPr/>
        </p:nvSpPr>
        <p:spPr>
          <a:xfrm>
            <a:off x="93003" y="1956846"/>
            <a:ext cx="373358" cy="119445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  <a:miter lim="800000"/>
            <a:headEnd/>
            <a:tailEnd/>
          </a:ln>
          <a:effectLst/>
          <a:extLst/>
        </p:spPr>
        <p:txBody>
          <a:bodyPr vert="vert270" lIns="34079" tIns="34079" rIns="34079" bIns="34079" anchor="ctr" anchorCtr="1"/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algn="ctr">
              <a:defRPr/>
            </a:pPr>
            <a:r>
              <a:rPr lang="ru-RU" sz="900" b="1" i="1" dirty="0"/>
              <a:t>Вход процесса</a:t>
            </a:r>
          </a:p>
        </p:txBody>
      </p:sp>
      <p:sp>
        <p:nvSpPr>
          <p:cNvPr id="294914" name="Выноска-облако 282"/>
          <p:cNvSpPr>
            <a:spLocks noChangeArrowheads="1"/>
          </p:cNvSpPr>
          <p:nvPr/>
        </p:nvSpPr>
        <p:spPr bwMode="auto">
          <a:xfrm>
            <a:off x="5784323" y="3016251"/>
            <a:ext cx="782637" cy="504825"/>
          </a:xfrm>
          <a:prstGeom prst="cloudCallout">
            <a:avLst>
              <a:gd name="adj1" fmla="val 4819"/>
              <a:gd name="adj2" fmla="val 29745"/>
            </a:avLst>
          </a:prstGeom>
          <a:solidFill>
            <a:srgbClr val="DEEAF6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56" name="Выноска-облако 282"/>
          <p:cNvSpPr>
            <a:spLocks noChangeArrowheads="1"/>
          </p:cNvSpPr>
          <p:nvPr/>
        </p:nvSpPr>
        <p:spPr bwMode="auto">
          <a:xfrm>
            <a:off x="5784323" y="1027643"/>
            <a:ext cx="782637" cy="504825"/>
          </a:xfrm>
          <a:prstGeom prst="cloudCallout">
            <a:avLst>
              <a:gd name="adj1" fmla="val 4819"/>
              <a:gd name="adj2" fmla="val 29745"/>
            </a:avLst>
          </a:prstGeom>
          <a:solidFill>
            <a:srgbClr val="DEEAF6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7" name="Выноска-облако 282"/>
          <p:cNvSpPr>
            <a:spLocks noChangeArrowheads="1"/>
          </p:cNvSpPr>
          <p:nvPr/>
        </p:nvSpPr>
        <p:spPr bwMode="auto">
          <a:xfrm>
            <a:off x="3943352" y="3016251"/>
            <a:ext cx="782637" cy="504825"/>
          </a:xfrm>
          <a:prstGeom prst="cloudCallout">
            <a:avLst>
              <a:gd name="adj1" fmla="val 4819"/>
              <a:gd name="adj2" fmla="val 29745"/>
            </a:avLst>
          </a:prstGeom>
          <a:solidFill>
            <a:srgbClr val="DEEAF6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8" name="Выноска-облако 282"/>
          <p:cNvSpPr>
            <a:spLocks noChangeArrowheads="1"/>
          </p:cNvSpPr>
          <p:nvPr/>
        </p:nvSpPr>
        <p:spPr bwMode="auto">
          <a:xfrm>
            <a:off x="3943352" y="1027643"/>
            <a:ext cx="782637" cy="504825"/>
          </a:xfrm>
          <a:prstGeom prst="cloudCallout">
            <a:avLst>
              <a:gd name="adj1" fmla="val 4819"/>
              <a:gd name="adj2" fmla="val 29745"/>
            </a:avLst>
          </a:prstGeom>
          <a:solidFill>
            <a:srgbClr val="DEEAF6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9" name="Выноска-облако 282"/>
          <p:cNvSpPr>
            <a:spLocks noChangeArrowheads="1"/>
          </p:cNvSpPr>
          <p:nvPr/>
        </p:nvSpPr>
        <p:spPr bwMode="auto">
          <a:xfrm>
            <a:off x="1999431" y="1027643"/>
            <a:ext cx="782637" cy="504825"/>
          </a:xfrm>
          <a:prstGeom prst="cloudCallout">
            <a:avLst>
              <a:gd name="adj1" fmla="val 4819"/>
              <a:gd name="adj2" fmla="val 29745"/>
            </a:avLst>
          </a:prstGeom>
          <a:solidFill>
            <a:srgbClr val="DEEAF6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1" name="Выноска-облако 282"/>
          <p:cNvSpPr>
            <a:spLocks noChangeArrowheads="1"/>
          </p:cNvSpPr>
          <p:nvPr/>
        </p:nvSpPr>
        <p:spPr bwMode="auto">
          <a:xfrm>
            <a:off x="4978439" y="4011090"/>
            <a:ext cx="553735" cy="338554"/>
          </a:xfrm>
          <a:prstGeom prst="cloudCallout">
            <a:avLst>
              <a:gd name="adj1" fmla="val 4819"/>
              <a:gd name="adj2" fmla="val 29745"/>
            </a:avLst>
          </a:prstGeom>
          <a:solidFill>
            <a:srgbClr val="DEEAF6"/>
          </a:solidFill>
          <a:ln w="25400">
            <a:solidFill>
              <a:srgbClr val="0070C0"/>
            </a:solidFill>
            <a:round/>
            <a:headEnd/>
            <a:tailEnd/>
          </a:ln>
        </p:spPr>
        <p:txBody>
          <a:bodyPr vert="horz" wrap="non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5410965" y="3948887"/>
            <a:ext cx="2711341" cy="270843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4" indent="-342864">
              <a:buAutoNum type="arabicPeriod"/>
            </a:pPr>
            <a:r>
              <a:rPr lang="ru-RU" sz="1100" dirty="0" smtClean="0"/>
              <a:t>приход в доу по графику</a:t>
            </a:r>
          </a:p>
          <a:p>
            <a:pPr marL="342864" indent="-342864">
              <a:buAutoNum type="arabicPeriod"/>
            </a:pPr>
            <a:r>
              <a:rPr lang="ru-RU" sz="1100" dirty="0" smtClean="0"/>
              <a:t>отработанный алгоритм переодевания</a:t>
            </a:r>
          </a:p>
          <a:p>
            <a:pPr marL="342864" indent="-342864">
              <a:buAutoNum type="arabicPeriod"/>
            </a:pPr>
            <a:r>
              <a:rPr lang="ru-RU" sz="1100" dirty="0" smtClean="0"/>
              <a:t>родительский контроль</a:t>
            </a:r>
          </a:p>
          <a:p>
            <a:pPr marL="342864" indent="-342864">
              <a:buAutoNum type="arabicPeriod"/>
            </a:pPr>
            <a:r>
              <a:rPr lang="ru-RU" sz="1100" dirty="0" smtClean="0"/>
              <a:t>использование органайзеров и блок-схем</a:t>
            </a:r>
          </a:p>
          <a:p>
            <a:pPr marL="342864" indent="-342864">
              <a:buAutoNum type="arabicPeriod"/>
            </a:pPr>
            <a:r>
              <a:rPr lang="ru-RU" sz="1100" dirty="0" smtClean="0"/>
              <a:t>исключение потоков скопления участников процесса </a:t>
            </a:r>
          </a:p>
          <a:p>
            <a:pPr marL="342864" indent="-342864">
              <a:buAutoNum type="arabicPeriod"/>
            </a:pPr>
            <a:endParaRPr lang="ru-RU" sz="1100" dirty="0" smtClean="0"/>
          </a:p>
          <a:p>
            <a:pPr marL="342864" indent="-342864">
              <a:buAutoNum type="arabicPeriod"/>
            </a:pPr>
            <a:endParaRPr lang="ru-RU" sz="1100" dirty="0" smtClean="0"/>
          </a:p>
          <a:p>
            <a:pPr marL="342864" indent="-342864">
              <a:buAutoNum type="arabicPeriod"/>
            </a:pPr>
            <a:endParaRPr lang="ru-RU" sz="1100" dirty="0" smtClean="0"/>
          </a:p>
          <a:p>
            <a:pPr marL="342864" indent="-342864">
              <a:buAutoNum type="arabicPeriod"/>
            </a:pPr>
            <a:endParaRPr lang="ru-RU" sz="1100" dirty="0" smtClean="0"/>
          </a:p>
          <a:p>
            <a:pPr marL="342864" indent="-342864">
              <a:buAutoNum type="arabicPeriod"/>
            </a:pPr>
            <a:endParaRPr lang="ru-RU" sz="1100" dirty="0" smtClean="0"/>
          </a:p>
          <a:p>
            <a:pPr marL="342864" indent="-342864">
              <a:buAutoNum type="arabicPeriod"/>
            </a:pPr>
            <a:endParaRPr lang="ru-RU" sz="1100" dirty="0" smtClean="0"/>
          </a:p>
          <a:p>
            <a:pPr marL="342864" indent="-342864"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63368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9797358"/>
              </p:ext>
            </p:extLst>
          </p:nvPr>
        </p:nvGraphicFramePr>
        <p:xfrm>
          <a:off x="637310" y="203201"/>
          <a:ext cx="6966454" cy="8267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9" name="Скругленный прямоугольник 68"/>
          <p:cNvSpPr/>
          <p:nvPr/>
        </p:nvSpPr>
        <p:spPr>
          <a:xfrm>
            <a:off x="0" y="1225702"/>
            <a:ext cx="2175164" cy="9725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Участники процесса</a:t>
            </a:r>
          </a:p>
          <a:p>
            <a:pPr algn="ctr"/>
            <a:r>
              <a:rPr lang="ru-RU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дети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2952190" y="1303641"/>
            <a:ext cx="2186174" cy="9725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Участники процесса</a:t>
            </a:r>
          </a:p>
          <a:p>
            <a:pPr algn="ctr"/>
            <a:r>
              <a:rPr lang="ru-RU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воспитатели, помощники воспитателей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5812986" y="1255321"/>
            <a:ext cx="2145617" cy="9725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Участники процесса</a:t>
            </a:r>
          </a:p>
          <a:p>
            <a:pPr algn="ctr"/>
            <a:r>
              <a:rPr lang="ru-RU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родители</a:t>
            </a:r>
          </a:p>
          <a:p>
            <a:pPr algn="ctr"/>
            <a:endParaRPr lang="ru-RU" sz="1400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72" name="Выгнутая влево стрелка 71"/>
          <p:cNvSpPr/>
          <p:nvPr/>
        </p:nvSpPr>
        <p:spPr>
          <a:xfrm>
            <a:off x="1859590" y="1585884"/>
            <a:ext cx="1092600" cy="498764"/>
          </a:xfrm>
          <a:prstGeom prst="curvedRightArrow">
            <a:avLst/>
          </a:prstGeom>
          <a:solidFill>
            <a:srgbClr val="0070C0"/>
          </a:solidFill>
          <a:ln w="9525">
            <a:solidFill>
              <a:schemeClr val="accent6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dirty="0" err="1" smtClean="0">
              <a:solidFill>
                <a:schemeClr val="tx1"/>
              </a:solidFill>
            </a:endParaRPr>
          </a:p>
        </p:txBody>
      </p:sp>
      <p:sp>
        <p:nvSpPr>
          <p:cNvPr id="73" name="Выгнутая влево стрелка 72"/>
          <p:cNvSpPr/>
          <p:nvPr/>
        </p:nvSpPr>
        <p:spPr>
          <a:xfrm>
            <a:off x="4913166" y="1586692"/>
            <a:ext cx="1049956" cy="498764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3477BA"/>
          </a:solidFill>
          <a:ln w="9525">
            <a:solidFill>
              <a:schemeClr val="accent6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dirty="0" err="1" smtClean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84910" y="5694219"/>
            <a:ext cx="3341716" cy="58477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вероятность «приживаемости» внедрения – 100 %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761879" y="5593413"/>
            <a:ext cx="4402485" cy="584775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технология внедрения предполагает отработанную последовательность шагов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1" name="Выгнутая вниз стрелка 80"/>
          <p:cNvSpPr/>
          <p:nvPr/>
        </p:nvSpPr>
        <p:spPr>
          <a:xfrm>
            <a:off x="4553526" y="5122886"/>
            <a:ext cx="2227811" cy="470527"/>
          </a:xfrm>
          <a:prstGeom prst="curvedUpArrow">
            <a:avLst/>
          </a:prstGeom>
          <a:solidFill>
            <a:srgbClr val="3477BA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dirty="0" err="1" smtClean="0">
              <a:solidFill>
                <a:schemeClr val="tx1"/>
              </a:solidFill>
            </a:endParaRPr>
          </a:p>
        </p:txBody>
      </p:sp>
      <p:sp>
        <p:nvSpPr>
          <p:cNvPr id="88" name="Выгнутая вверх стрелка 87"/>
          <p:cNvSpPr/>
          <p:nvPr/>
        </p:nvSpPr>
        <p:spPr>
          <a:xfrm rot="10800000">
            <a:off x="591123" y="5032154"/>
            <a:ext cx="2031148" cy="470527"/>
          </a:xfrm>
          <a:prstGeom prst="curvedDownArrow">
            <a:avLst/>
          </a:prstGeom>
          <a:solidFill>
            <a:srgbClr val="3477BA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ru-RU" dirty="0" err="1" smtClean="0">
              <a:solidFill>
                <a:schemeClr val="tx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84909" y="2394065"/>
            <a:ext cx="1938776" cy="33855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637309" y="2546465"/>
            <a:ext cx="1938776" cy="33855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382411" y="2563343"/>
            <a:ext cx="1938776" cy="33855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endParaRPr lang="ru-RU" dirty="0"/>
          </a:p>
        </p:txBody>
      </p:sp>
      <p:sp>
        <p:nvSpPr>
          <p:cNvPr id="94" name="TextBox 93"/>
          <p:cNvSpPr txBox="1"/>
          <p:nvPr/>
        </p:nvSpPr>
        <p:spPr>
          <a:xfrm>
            <a:off x="358308" y="2546465"/>
            <a:ext cx="1938776" cy="33855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endParaRPr lang="ru-RU" dirty="0"/>
          </a:p>
        </p:txBody>
      </p:sp>
      <p:sp>
        <p:nvSpPr>
          <p:cNvPr id="95" name="TextBox 94"/>
          <p:cNvSpPr txBox="1"/>
          <p:nvPr/>
        </p:nvSpPr>
        <p:spPr>
          <a:xfrm>
            <a:off x="358308" y="2563343"/>
            <a:ext cx="1938776" cy="33855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34854" y="2227911"/>
            <a:ext cx="1659775" cy="163121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>
              <a:buFontTx/>
              <a:buChar char="-"/>
            </a:pPr>
            <a:r>
              <a:rPr lang="ru-RU" sz="1200" dirty="0" smtClean="0"/>
              <a:t> постепенное</a:t>
            </a:r>
            <a:r>
              <a:rPr lang="ru-RU" dirty="0" smtClean="0"/>
              <a:t> </a:t>
            </a:r>
            <a:r>
              <a:rPr lang="ru-RU" sz="1200" dirty="0" smtClean="0"/>
              <a:t>освоение навыков самообслуживания (в рамках проекта);</a:t>
            </a:r>
          </a:p>
          <a:p>
            <a:r>
              <a:rPr lang="ru-RU" sz="1200" dirty="0" smtClean="0"/>
              <a:t>- полное освоение модели при выпуске из ДОУ (переход в школу)</a:t>
            </a:r>
            <a:endParaRPr lang="ru-RU" dirty="0"/>
          </a:p>
        </p:txBody>
      </p:sp>
      <p:sp>
        <p:nvSpPr>
          <p:cNvPr id="98" name="TextBox 97"/>
          <p:cNvSpPr txBox="1"/>
          <p:nvPr/>
        </p:nvSpPr>
        <p:spPr>
          <a:xfrm>
            <a:off x="5887189" y="2253938"/>
            <a:ext cx="1931966" cy="249299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>
              <a:buFontTx/>
              <a:buChar char="-"/>
            </a:pPr>
            <a:r>
              <a:rPr lang="ru-RU" sz="1200" dirty="0" smtClean="0"/>
              <a:t> ознакомление с правилами утреннего приёма на родительских собраниях;</a:t>
            </a:r>
          </a:p>
          <a:p>
            <a:pPr>
              <a:buFontTx/>
              <a:buChar char="-"/>
            </a:pPr>
            <a:r>
              <a:rPr lang="ru-RU" sz="1200" dirty="0" smtClean="0"/>
              <a:t> четкое следование графику прихода по утрам;</a:t>
            </a:r>
          </a:p>
          <a:p>
            <a:pPr>
              <a:buFontTx/>
              <a:buChar char="-"/>
            </a:pPr>
            <a:r>
              <a:rPr lang="ru-RU" sz="1200" dirty="0" smtClean="0"/>
              <a:t> взаимодействие с ДОУ по использованию модели по привитию у дошкольников навыков самообслуживания     (ДОУ – ДОМ) 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045909" y="2276230"/>
            <a:ext cx="1875834" cy="230832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ru-RU" sz="1200" dirty="0" smtClean="0"/>
              <a:t>- обучение сотрудников правилам утреннего приёма (в рамках проекта);</a:t>
            </a:r>
          </a:p>
          <a:p>
            <a:pPr>
              <a:buFontTx/>
              <a:buChar char="-"/>
            </a:pPr>
            <a:r>
              <a:rPr lang="ru-RU" sz="1200" dirty="0" smtClean="0"/>
              <a:t>(построение индивидуальной траектории приёма);</a:t>
            </a:r>
          </a:p>
          <a:p>
            <a:pPr>
              <a:buFontTx/>
              <a:buChar char="-"/>
            </a:pPr>
            <a:r>
              <a:rPr lang="ru-RU" sz="1200" dirty="0" smtClean="0"/>
              <a:t>  взаимодействие с родителями;</a:t>
            </a:r>
          </a:p>
          <a:p>
            <a:pPr>
              <a:buFontTx/>
              <a:buChar char="-"/>
            </a:pPr>
            <a:r>
              <a:rPr lang="ru-RU" sz="1200" dirty="0" smtClean="0"/>
              <a:t> мониторинг целевых показателей (было – стало)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09886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43077134"/>
              </p:ext>
            </p:extLst>
          </p:nvPr>
        </p:nvGraphicFramePr>
        <p:xfrm>
          <a:off x="169749" y="125034"/>
          <a:ext cx="7425561" cy="83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7" name="Овал 86"/>
          <p:cNvSpPr/>
          <p:nvPr/>
        </p:nvSpPr>
        <p:spPr>
          <a:xfrm>
            <a:off x="681356" y="6396929"/>
            <a:ext cx="206802" cy="206802"/>
          </a:xfrm>
          <a:prstGeom prst="ellipse">
            <a:avLst/>
          </a:prstGeom>
          <a:solidFill>
            <a:srgbClr val="92D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30" tIns="45715" rIns="91430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dirty="0"/>
          </a:p>
        </p:txBody>
      </p:sp>
      <p:sp>
        <p:nvSpPr>
          <p:cNvPr id="88" name="Rectangle 2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974470" y="6423385"/>
            <a:ext cx="798696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marL="1587" lvl="1" indent="0">
              <a:buNone/>
            </a:pPr>
            <a:r>
              <a:rPr lang="ru-RU" sz="1000" dirty="0" smtClean="0"/>
              <a:t> - Выполнено;             </a:t>
            </a:r>
            <a:r>
              <a:rPr lang="ru-RU" sz="1000" dirty="0"/>
              <a:t> </a:t>
            </a:r>
            <a:r>
              <a:rPr lang="ru-RU" sz="1000" dirty="0" smtClean="0"/>
              <a:t> - В процессе выполнения;               - Запланировано                </a:t>
            </a:r>
            <a:endParaRPr lang="ru-RU" sz="1000" dirty="0"/>
          </a:p>
        </p:txBody>
      </p:sp>
      <p:sp>
        <p:nvSpPr>
          <p:cNvPr id="89" name="Овал 88"/>
          <p:cNvSpPr/>
          <p:nvPr/>
        </p:nvSpPr>
        <p:spPr>
          <a:xfrm>
            <a:off x="2025951" y="6396929"/>
            <a:ext cx="206802" cy="206802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30" tIns="45715" rIns="91430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dirty="0"/>
          </a:p>
        </p:txBody>
      </p:sp>
      <p:sp>
        <p:nvSpPr>
          <p:cNvPr id="90" name="Овал 89"/>
          <p:cNvSpPr/>
          <p:nvPr/>
        </p:nvSpPr>
        <p:spPr>
          <a:xfrm>
            <a:off x="4045699" y="6395426"/>
            <a:ext cx="206802" cy="206802"/>
          </a:xfrm>
          <a:prstGeom prst="ellipse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30" tIns="45715" rIns="91430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66530"/>
              </p:ext>
            </p:extLst>
          </p:nvPr>
        </p:nvGraphicFramePr>
        <p:xfrm>
          <a:off x="169748" y="982486"/>
          <a:ext cx="7869350" cy="5347464"/>
        </p:xfrm>
        <a:graphic>
          <a:graphicData uri="http://schemas.openxmlformats.org/drawingml/2006/table">
            <a:tbl>
              <a:tblPr/>
              <a:tblGrid>
                <a:gridCol w="179907">
                  <a:extLst>
                    <a:ext uri="{9D8B030D-6E8A-4147-A177-3AD203B41FA5}">
                      <a16:colId xmlns:a16="http://schemas.microsoft.com/office/drawing/2014/main" val="1271160515"/>
                    </a:ext>
                  </a:extLst>
                </a:gridCol>
                <a:gridCol w="490541">
                  <a:extLst>
                    <a:ext uri="{9D8B030D-6E8A-4147-A177-3AD203B41FA5}">
                      <a16:colId xmlns:a16="http://schemas.microsoft.com/office/drawing/2014/main" val="1234275141"/>
                    </a:ext>
                  </a:extLst>
                </a:gridCol>
                <a:gridCol w="1378000">
                  <a:extLst>
                    <a:ext uri="{9D8B030D-6E8A-4147-A177-3AD203B41FA5}">
                      <a16:colId xmlns:a16="http://schemas.microsoft.com/office/drawing/2014/main" val="3546650085"/>
                    </a:ext>
                  </a:extLst>
                </a:gridCol>
                <a:gridCol w="1378000">
                  <a:extLst>
                    <a:ext uri="{9D8B030D-6E8A-4147-A177-3AD203B41FA5}">
                      <a16:colId xmlns:a16="http://schemas.microsoft.com/office/drawing/2014/main" val="2441772047"/>
                    </a:ext>
                  </a:extLst>
                </a:gridCol>
                <a:gridCol w="644562">
                  <a:extLst>
                    <a:ext uri="{9D8B030D-6E8A-4147-A177-3AD203B41FA5}">
                      <a16:colId xmlns:a16="http://schemas.microsoft.com/office/drawing/2014/main" val="1828579483"/>
                    </a:ext>
                  </a:extLst>
                </a:gridCol>
                <a:gridCol w="584162">
                  <a:extLst>
                    <a:ext uri="{9D8B030D-6E8A-4147-A177-3AD203B41FA5}">
                      <a16:colId xmlns:a16="http://schemas.microsoft.com/office/drawing/2014/main" val="3299543896"/>
                    </a:ext>
                  </a:extLst>
                </a:gridCol>
                <a:gridCol w="137627">
                  <a:extLst>
                    <a:ext uri="{9D8B030D-6E8A-4147-A177-3AD203B41FA5}">
                      <a16:colId xmlns:a16="http://schemas.microsoft.com/office/drawing/2014/main" val="53017747"/>
                    </a:ext>
                  </a:extLst>
                </a:gridCol>
                <a:gridCol w="138058">
                  <a:extLst>
                    <a:ext uri="{9D8B030D-6E8A-4147-A177-3AD203B41FA5}">
                      <a16:colId xmlns:a16="http://schemas.microsoft.com/office/drawing/2014/main" val="2616911301"/>
                    </a:ext>
                  </a:extLst>
                </a:gridCol>
                <a:gridCol w="138058">
                  <a:extLst>
                    <a:ext uri="{9D8B030D-6E8A-4147-A177-3AD203B41FA5}">
                      <a16:colId xmlns:a16="http://schemas.microsoft.com/office/drawing/2014/main" val="2410603585"/>
                    </a:ext>
                  </a:extLst>
                </a:gridCol>
                <a:gridCol w="137627">
                  <a:extLst>
                    <a:ext uri="{9D8B030D-6E8A-4147-A177-3AD203B41FA5}">
                      <a16:colId xmlns:a16="http://schemas.microsoft.com/office/drawing/2014/main" val="4249947023"/>
                    </a:ext>
                  </a:extLst>
                </a:gridCol>
                <a:gridCol w="137196">
                  <a:extLst>
                    <a:ext uri="{9D8B030D-6E8A-4147-A177-3AD203B41FA5}">
                      <a16:colId xmlns:a16="http://schemas.microsoft.com/office/drawing/2014/main" val="2007616245"/>
                    </a:ext>
                  </a:extLst>
                </a:gridCol>
                <a:gridCol w="137627">
                  <a:extLst>
                    <a:ext uri="{9D8B030D-6E8A-4147-A177-3AD203B41FA5}">
                      <a16:colId xmlns:a16="http://schemas.microsoft.com/office/drawing/2014/main" val="2289640889"/>
                    </a:ext>
                  </a:extLst>
                </a:gridCol>
                <a:gridCol w="137627">
                  <a:extLst>
                    <a:ext uri="{9D8B030D-6E8A-4147-A177-3AD203B41FA5}">
                      <a16:colId xmlns:a16="http://schemas.microsoft.com/office/drawing/2014/main" val="3099312983"/>
                    </a:ext>
                  </a:extLst>
                </a:gridCol>
                <a:gridCol w="137196">
                  <a:extLst>
                    <a:ext uri="{9D8B030D-6E8A-4147-A177-3AD203B41FA5}">
                      <a16:colId xmlns:a16="http://schemas.microsoft.com/office/drawing/2014/main" val="3662517053"/>
                    </a:ext>
                  </a:extLst>
                </a:gridCol>
                <a:gridCol w="433591">
                  <a:extLst>
                    <a:ext uri="{9D8B030D-6E8A-4147-A177-3AD203B41FA5}">
                      <a16:colId xmlns:a16="http://schemas.microsoft.com/office/drawing/2014/main" val="584766581"/>
                    </a:ext>
                  </a:extLst>
                </a:gridCol>
                <a:gridCol w="433591">
                  <a:extLst>
                    <a:ext uri="{9D8B030D-6E8A-4147-A177-3AD203B41FA5}">
                      <a16:colId xmlns:a16="http://schemas.microsoft.com/office/drawing/2014/main" val="29939183"/>
                    </a:ext>
                  </a:extLst>
                </a:gridCol>
                <a:gridCol w="378798">
                  <a:extLst>
                    <a:ext uri="{9D8B030D-6E8A-4147-A177-3AD203B41FA5}">
                      <a16:colId xmlns:a16="http://schemas.microsoft.com/office/drawing/2014/main" val="2313792190"/>
                    </a:ext>
                  </a:extLst>
                </a:gridCol>
                <a:gridCol w="433591">
                  <a:extLst>
                    <a:ext uri="{9D8B030D-6E8A-4147-A177-3AD203B41FA5}">
                      <a16:colId xmlns:a16="http://schemas.microsoft.com/office/drawing/2014/main" val="2076127111"/>
                    </a:ext>
                  </a:extLst>
                </a:gridCol>
                <a:gridCol w="433591">
                  <a:extLst>
                    <a:ext uri="{9D8B030D-6E8A-4147-A177-3AD203B41FA5}">
                      <a16:colId xmlns:a16="http://schemas.microsoft.com/office/drawing/2014/main" val="361576925"/>
                    </a:ext>
                  </a:extLst>
                </a:gridCol>
              </a:tblGrid>
              <a:tr h="154415">
                <a:tc gridSpan="19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9855747"/>
                  </a:ext>
                </a:extLst>
              </a:tr>
              <a:tr h="150557"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Проблема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Мероприятие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Эффект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Ответственные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2020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Статус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Примечание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586030"/>
                  </a:ext>
                </a:extLst>
              </a:tr>
              <a:tr h="166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январь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февраль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март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апрель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май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20328"/>
                  </a:ext>
                </a:extLst>
              </a:tr>
              <a:tr h="1544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787149"/>
                  </a:ext>
                </a:extLst>
              </a:tr>
              <a:tr h="168028">
                <a:tc rowSpan="21"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1"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Опоздание детей на завтрак или утренние занятия и опоздание родителей на работу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Наблюдение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текущим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состоянием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проблем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027227"/>
                  </a:ext>
                </a:extLst>
              </a:tr>
              <a:tr h="245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Опрос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заказчиков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улучшению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9331810"/>
                  </a:ext>
                </a:extLst>
              </a:tr>
              <a:tr h="166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Выявление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рисков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проблем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Мокроусова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555067"/>
                  </a:ext>
                </a:extLst>
              </a:tr>
              <a:tr h="245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Составление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карты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текущего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состояния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Мокроусова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9196195"/>
                  </a:ext>
                </a:extLst>
              </a:tr>
              <a:tr h="198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Разработка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плана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мероприятий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улучшению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1752634"/>
                  </a:ext>
                </a:extLst>
              </a:tr>
              <a:tr h="212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составление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графика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прихода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детей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ДОУ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протекания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706835"/>
                  </a:ext>
                </a:extLst>
              </a:tr>
              <a:tr h="1544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225718"/>
                  </a:ext>
                </a:extLst>
              </a:tr>
              <a:tr h="324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разработка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модели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взаимодействия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родителей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педагогов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привитию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навыков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самообслуживания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одевания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раздевания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5626211"/>
                  </a:ext>
                </a:extLst>
              </a:tr>
              <a:tr h="212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предложение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использованию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внутренних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«кармашков»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для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сортировки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вещей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путей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введению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Мокроусова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51147"/>
                  </a:ext>
                </a:extLst>
              </a:tr>
              <a:tr h="1544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6997370"/>
                  </a:ext>
                </a:extLst>
              </a:tr>
              <a:tr h="245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разработка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блок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схемы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раскладывания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вещей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для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размещения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шкафчиках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283014"/>
                  </a:ext>
                </a:extLst>
              </a:tr>
              <a:tr h="245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Составление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карты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целевого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состояния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Мокроусова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2606788"/>
                  </a:ext>
                </a:extLst>
              </a:tr>
              <a:tr h="2452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Совещание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защите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проекта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Мокроусова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599557"/>
                  </a:ext>
                </a:extLst>
              </a:tr>
              <a:tr h="420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Внедрение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улучшений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достижению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цели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b="1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проекта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C66B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418954"/>
                  </a:ext>
                </a:extLst>
              </a:tr>
              <a:tr h="198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утренний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прием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детей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использованием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графиков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(2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группы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156090"/>
                  </a:ext>
                </a:extLst>
              </a:tr>
              <a:tr h="3244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внедрение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модели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взаимодействия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родителей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педагогов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привитию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навыков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самообслуживания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одевания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раздевания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(2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группы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929740"/>
                  </a:ext>
                </a:extLst>
              </a:tr>
              <a:tr h="198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использование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внутренних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«кармашков»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для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сортировки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вещей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(3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группы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54551"/>
                  </a:ext>
                </a:extLst>
              </a:tr>
              <a:tr h="198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размещение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шкафчиках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блок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схемы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раскладывания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вещей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Улучшения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процесса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2921299"/>
                  </a:ext>
                </a:extLst>
              </a:tr>
              <a:tr h="1680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Совещание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эффективности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внедренных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улучшений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Команда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8136"/>
                  </a:ext>
                </a:extLst>
              </a:tr>
              <a:tr h="198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Мониторинг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результативности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улучшений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проекту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Результативность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Низяева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Фадеева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280644"/>
                  </a:ext>
                </a:extLst>
              </a:tr>
              <a:tr h="1983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Оценка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результатов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проекта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проведение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завершающего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совещания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830"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Мокроусова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400" kern="1200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CDAF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3" marR="6853" marT="68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822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1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S" val="1,2"/>
  <p:tag name="ISNEWSLIDENUMBER" val="True"/>
  <p:tag name="PREVIOUSNAME" val="C:\Users\Nikolay Deev-MSW\Desktop\RDM027.potx"/>
  <p:tag name="THINKCELLPRESENTATIONDONOTDELETE" val="&lt;?xml version=&quot;1.0&quot; encoding=&quot;UTF-16&quot; standalone=&quot;yes&quot;?&gt;&#10;&lt;root reqver=&quot;17839&quot;&gt;&lt;version val=&quot;2112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4.09510000000000040000E+000&quot;&gt;&lt;m_ppcolschidx val=&quot;0&quot;/&gt;&lt;m_rgb r=&quot;27&quot; g=&quot;b8&quot; b=&quot;2f&quot;/&gt;&lt;/elem&gt;&lt;elem m_fUsage=&quot;1.44020511000000020000E+000&quot;&gt;&lt;m_ppcolschidx val=&quot;0&quot;/&gt;&lt;m_rgb r=&quot;f2&quot; g=&quot;fd&quot; b=&quot;24&quot;/&gt;&lt;/elem&gt;&lt;elem m_fUsage=&quot;6.62489036190000100000E-001&quot;&gt;&lt;m_ppcolschidx val=&quot;0&quot;/&gt;&lt;m_rgb r=&quot;fd&quot; g=&quot;91&quot; b=&quot;24&quot;/&gt;&lt;/elem&gt;&lt;elem m_fUsage=&quot;5.90490000000000180000E-001&quot;&gt;&lt;m_ppcolschidx val=&quot;0&quot;/&gt;&lt;m_rgb r=&quot;ad&quot; g=&quot;de&quot; b=&quot;e7&quot;/&gt;&lt;/elem&gt;&lt;elem m_fUsage=&quot;5.11197461030610150000E-001&quot;&gt;&lt;m_ppcolschidx val=&quot;0&quot;/&gt;&lt;m_rgb r=&quot;b2&quot; g=&quot;b2&quot; b=&quot;b2&quot;/&gt;&lt;/elem&gt;&lt;elem m_fUsage=&quot;3.87420489000000150000E-001&quot;&gt;&lt;m_ppcolschidx val=&quot;0&quot;/&gt;&lt;m_rgb r=&quot;fe&quot; g=&quot;34&quot; b=&quot;39&quot;/&gt;&lt;/elem&gt;&lt;elem m_fUsage=&quot;2.54186582832900130000E-001&quot;&gt;&lt;m_ppcolschidx val=&quot;0&quot;/&gt;&lt;m_rgb r=&quot;dd&quot; g=&quot;dd&quot; b=&quot;dd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&gt;&lt;m_strFormatTime&gt;%#d.%#m.%y&lt;/m_strFormatTime&gt;&lt;/m_precDefault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129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mNG_GmWE.1nzImwZL1Z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QeBECKKu0CiH4pHW66y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10.xml><?xml version="1.0" encoding="utf-8"?>
<a:theme xmlns:a="http://schemas.openxmlformats.org/drawingml/2006/main" name="9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1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3.xml><?xml version="1.0" encoding="utf-8"?>
<a:theme xmlns:a="http://schemas.openxmlformats.org/drawingml/2006/main" name="2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4.xml><?xml version="1.0" encoding="utf-8"?>
<a:theme xmlns:a="http://schemas.openxmlformats.org/drawingml/2006/main" name="3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5.xml><?xml version="1.0" encoding="utf-8"?>
<a:theme xmlns:a="http://schemas.openxmlformats.org/drawingml/2006/main" name="4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6.xml><?xml version="1.0" encoding="utf-8"?>
<a:theme xmlns:a="http://schemas.openxmlformats.org/drawingml/2006/main" name="5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7.xml><?xml version="1.0" encoding="utf-8"?>
<a:theme xmlns:a="http://schemas.openxmlformats.org/drawingml/2006/main" name="6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8.xml><?xml version="1.0" encoding="utf-8"?>
<a:theme xmlns:a="http://schemas.openxmlformats.org/drawingml/2006/main" name="7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ppt/theme/theme9.xml><?xml version="1.0" encoding="utf-8"?>
<a:theme xmlns:a="http://schemas.openxmlformats.org/drawingml/2006/main" name="8_RDM027">
  <a:themeElements>
    <a:clrScheme name="new">
      <a:dk1>
        <a:srgbClr val="000000"/>
      </a:dk1>
      <a:lt1>
        <a:srgbClr val="FFFFFF"/>
      </a:lt1>
      <a:dk2>
        <a:srgbClr val="002960"/>
      </a:dk2>
      <a:lt2>
        <a:srgbClr val="FFFFFF"/>
      </a:lt2>
      <a:accent1>
        <a:srgbClr val="E9EEF3"/>
      </a:accent1>
      <a:accent2>
        <a:srgbClr val="C7E0FB"/>
      </a:accent2>
      <a:accent3>
        <a:srgbClr val="3375B7"/>
      </a:accent3>
      <a:accent4>
        <a:srgbClr val="1C436A"/>
      </a:accent4>
      <a:accent5>
        <a:srgbClr val="BAD3EC"/>
      </a:accent5>
      <a:accent6>
        <a:srgbClr val="BFBFBF"/>
      </a:accent6>
      <a:hlink>
        <a:srgbClr val="3375B7"/>
      </a:hlink>
      <a:folHlink>
        <a:srgbClr val="1C436A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E9EEF3"/>
        </a:accent1>
        <a:accent2>
          <a:srgbClr val="C7E0FB"/>
        </a:accent2>
        <a:accent3>
          <a:srgbClr val="3375B7"/>
        </a:accent3>
        <a:accent4>
          <a:srgbClr val="1C436A"/>
        </a:accent4>
        <a:accent5>
          <a:srgbClr val="BAD3EC"/>
        </a:accent5>
        <a:accent6>
          <a:srgbClr val="BFBFBF"/>
        </a:accent6>
        <a:hlink>
          <a:srgbClr val="3375B7"/>
        </a:hlink>
        <a:folHlink>
          <a:srgbClr val="1C43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DM027.potx" id="{0DB4D349-ADC4-4C2E-A928-BB11817989A0}" vid="{B776F718-2411-497F-9303-EDB258200B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RDM027</Template>
  <TotalTime>38704</TotalTime>
  <Words>1085</Words>
  <Application>Microsoft Office PowerPoint</Application>
  <PresentationFormat>Произвольный</PresentationFormat>
  <Paragraphs>329</Paragraphs>
  <Slides>11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32" baseType="lpstr">
      <vt:lpstr>Malgun Gothic</vt:lpstr>
      <vt:lpstr>Arial</vt:lpstr>
      <vt:lpstr>Calibri</vt:lpstr>
      <vt:lpstr>Syastro_IV50</vt:lpstr>
      <vt:lpstr>Times New Roman</vt:lpstr>
      <vt:lpstr>Trebuchet MS</vt:lpstr>
      <vt:lpstr>Wingdings</vt:lpstr>
      <vt:lpstr>Wingdings 2</vt:lpstr>
      <vt:lpstr>RDM027</vt:lpstr>
      <vt:lpstr>1_RDM027</vt:lpstr>
      <vt:lpstr>2_RDM027</vt:lpstr>
      <vt:lpstr>3_RDM027</vt:lpstr>
      <vt:lpstr>4_RDM027</vt:lpstr>
      <vt:lpstr>5_RDM027</vt:lpstr>
      <vt:lpstr>6_RDM027</vt:lpstr>
      <vt:lpstr>7_RDM027</vt:lpstr>
      <vt:lpstr>8_RDM027</vt:lpstr>
      <vt:lpstr>9_RDM027</vt:lpstr>
      <vt:lpstr>Изящная</vt:lpstr>
      <vt:lpstr>think-cell Slide</vt:lpstr>
      <vt:lpstr>Документ Microsoft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реализации ПСР проекта</dc:title>
  <dc:creator>Yulia Semenova</dc:creator>
  <cp:lastModifiedBy>user</cp:lastModifiedBy>
  <cp:revision>2188</cp:revision>
  <cp:lastPrinted>2020-02-11T14:25:43Z</cp:lastPrinted>
  <dcterms:created xsi:type="dcterms:W3CDTF">2014-11-19T15:14:37Z</dcterms:created>
  <dcterms:modified xsi:type="dcterms:W3CDTF">2020-11-08T17:56:47Z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Title</vt:lpwstr>
  </property>
  <property fmtid="{D5CDD505-2E9C-101B-9397-08002B2CF9AE}" pid="3" name="Final">
    <vt:bool>false</vt:bool>
  </property>
  <property fmtid="{D5CDD505-2E9C-101B-9397-08002B2CF9AE}" pid="4" name="Event">
    <vt:lpwstr/>
  </property>
  <property fmtid="{D5CDD505-2E9C-101B-9397-08002B2CF9AE}" pid="5" name="Delivery Date">
    <vt:lpwstr>Дата</vt:lpwstr>
  </property>
  <property fmtid="{D5CDD505-2E9C-101B-9397-08002B2CF9AE}" pid="6" name="docid">
    <vt:lpwstr/>
  </property>
  <property fmtid="{D5CDD505-2E9C-101B-9397-08002B2CF9AE}" pid="7" name="Office2010EditCount">
    <vt:lpwstr>1</vt:lpwstr>
  </property>
  <property fmtid="{D5CDD505-2E9C-101B-9397-08002B2CF9AE}" pid="8" name="Office2003EditCount">
    <vt:lpwstr>0</vt:lpwstr>
  </property>
  <property fmtid="{D5CDD505-2E9C-101B-9397-08002B2CF9AE}" pid="9" name="LastEditedOfficeVersion">
    <vt:lpwstr>Office2010</vt:lpwstr>
  </property>
  <property fmtid="{D5CDD505-2E9C-101B-9397-08002B2CF9AE}" pid="10" name="Office2010WasSaved">
    <vt:lpwstr>1</vt:lpwstr>
  </property>
</Properties>
</file>