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65" r:id="rId5"/>
    <p:sldId id="259" r:id="rId6"/>
    <p:sldId id="260" r:id="rId7"/>
    <p:sldId id="261" r:id="rId8"/>
    <p:sldId id="262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928802"/>
            <a:ext cx="7406640" cy="1472184"/>
          </a:xfrm>
        </p:spPr>
        <p:txBody>
          <a:bodyPr/>
          <a:lstStyle/>
          <a:p>
            <a:r>
              <a:rPr lang="ru-RU" b="1" i="1" dirty="0" smtClean="0"/>
              <a:t> «Умей дарить радость»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013176"/>
            <a:ext cx="7406640" cy="1273344"/>
          </a:xfrm>
        </p:spPr>
        <p:txBody>
          <a:bodyPr>
            <a:normAutofit/>
          </a:bodyPr>
          <a:lstStyle/>
          <a:p>
            <a:pPr algn="r"/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Цветкова 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Е.Е. </a:t>
            </a:r>
            <a:endParaRPr lang="ru-RU" sz="1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</a:t>
            </a:r>
            <a:endParaRPr lang="ru-RU" sz="1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8640"/>
            <a:ext cx="705678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№34 Невского района Санкт-Петербурга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Ритуал прощания</a:t>
            </a:r>
            <a:br>
              <a:rPr lang="ru-RU" dirty="0" smtClean="0"/>
            </a:br>
            <a:r>
              <a:rPr lang="ru-RU" dirty="0" smtClean="0"/>
              <a:t>«Улыбка по кругу»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dirty="0" smtClean="0"/>
              <a:t>Наше занятие подходит к концу. Давайте возьмемся за руки и «передадим» улыбку по кругу: каждый поворачивается к своему соседу справа, пожелав что-нибудь хорошее и улыбнувшись ему.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2637199"/>
            <a:ext cx="3657600" cy="2437677"/>
          </a:xfrm>
        </p:spPr>
      </p:pic>
    </p:spTree>
    <p:extLst>
      <p:ext uri="{BB962C8B-B14F-4D97-AF65-F5344CB8AC3E}">
        <p14:creationId xmlns:p14="http://schemas.microsoft.com/office/powerpoint/2010/main" val="1617790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Обратная связь: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вы нового узнали о себе?</a:t>
            </a:r>
          </a:p>
          <a:p>
            <a:r>
              <a:rPr lang="ru-RU" dirty="0" smtClean="0"/>
              <a:t>Что вы нового узнали о других?</a:t>
            </a:r>
          </a:p>
          <a:p>
            <a:r>
              <a:rPr lang="ru-RU" dirty="0" smtClean="0"/>
              <a:t>Какое упражнение вам было трудно сделать? Почему?</a:t>
            </a:r>
          </a:p>
          <a:p>
            <a:r>
              <a:rPr lang="ru-RU" dirty="0" smtClean="0"/>
              <a:t>Какое упражнение вам было легко сделать? Почему?</a:t>
            </a:r>
          </a:p>
          <a:p>
            <a:r>
              <a:rPr lang="ru-RU" dirty="0" smtClean="0"/>
              <a:t>Какое у вас сейчас настроение?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44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эмоционального интеллекта обучающихся;</a:t>
            </a:r>
          </a:p>
          <a:p>
            <a:r>
              <a:rPr lang="ru-RU" dirty="0" smtClean="0"/>
              <a:t>Знакомство обучающегося с эмоцией «радость»;</a:t>
            </a:r>
          </a:p>
          <a:p>
            <a:r>
              <a:rPr lang="ru-RU" dirty="0" smtClean="0"/>
              <a:t>Развитие способности понимать эмоциональное состояние другого;</a:t>
            </a:r>
          </a:p>
          <a:p>
            <a:r>
              <a:rPr lang="ru-RU" dirty="0" smtClean="0"/>
              <a:t>Формирование навыков выражения своего эмоционального состояния с помощью жестов и мимики;</a:t>
            </a:r>
          </a:p>
          <a:p>
            <a:r>
              <a:rPr lang="ru-RU" dirty="0" smtClean="0"/>
              <a:t>Ознакомление обучающихся с методами саморегуляции;</a:t>
            </a:r>
          </a:p>
          <a:p>
            <a:r>
              <a:rPr lang="ru-RU" dirty="0" smtClean="0"/>
              <a:t>Практическая подготовка обучающихся к жизни в социуме.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17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4678" y="214290"/>
            <a:ext cx="3810000" cy="1211958"/>
          </a:xfrm>
        </p:spPr>
        <p:txBody>
          <a:bodyPr/>
          <a:lstStyle/>
          <a:p>
            <a:pPr algn="ctr"/>
            <a:r>
              <a:rPr lang="ru-RU" dirty="0" smtClean="0"/>
              <a:t>Приветствие!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388" y="2415381"/>
            <a:ext cx="5145024" cy="3429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Упражнение «Пиктограмма»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912"/>
          <a:stretch>
            <a:fillRect/>
          </a:stretch>
        </p:blipFill>
        <p:spPr>
          <a:xfrm>
            <a:off x="838200" y="1196752"/>
            <a:ext cx="4419600" cy="34607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Собери картинку!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86896" y="3324436"/>
            <a:ext cx="2933576" cy="2952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Инструкция: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«Ребята, я получила по почте странное письмо. Я открыла его, а там какие-то непонятные картинки. Я попробовала их сложить, но у меня не получилось. Может быть вы мне поможете.»</a:t>
            </a:r>
            <a:endParaRPr lang="ru-RU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00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</a:t>
            </a:r>
            <a:r>
              <a:rPr lang="ru-RU" dirty="0" smtClean="0"/>
              <a:t>Игра в а</a:t>
            </a:r>
            <a:r>
              <a:rPr lang="ru-RU" dirty="0" smtClean="0"/>
              <a:t>ссоциации </a:t>
            </a:r>
            <a:br>
              <a:rPr lang="ru-RU" dirty="0" smtClean="0"/>
            </a:br>
            <a:r>
              <a:rPr lang="ru-RU" dirty="0" smtClean="0"/>
              <a:t>«Что </a:t>
            </a:r>
            <a:r>
              <a:rPr lang="ru-RU" dirty="0" smtClean="0"/>
              <a:t>такое радость</a:t>
            </a:r>
            <a:r>
              <a:rPr lang="ru-RU" dirty="0" smtClean="0"/>
              <a:t>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9108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Смех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Счастье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Улыбка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Веселье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Подарок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Удовольствие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Радуга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Развлечения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Дружба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Дарить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Отпуск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Настроение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Радость –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507894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положительное эмоциональное состояние, чувство внутреннего удовлетворения, удовольствия, веселого настроения и счастья.</a:t>
            </a: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Радость, как более «высокое» чувство связывается с душой, а удовольствие , как «ощущения» или «реакция» – с телом.</a:t>
            </a: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радость от созерцания, радость от грусти, радость общения, радость познания, радость красоты и радость жизни.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152403"/>
            <a:ext cx="2743200" cy="1981200"/>
          </a:xfrm>
        </p:spPr>
        <p:txBody>
          <a:bodyPr>
            <a:normAutofit/>
          </a:bodyPr>
          <a:lstStyle/>
          <a:p>
            <a:r>
              <a:rPr lang="ru-RU" dirty="0" smtClean="0"/>
              <a:t>3. Упражнение </a:t>
            </a:r>
            <a:br>
              <a:rPr lang="ru-RU" dirty="0" smtClean="0"/>
            </a:br>
            <a:r>
              <a:rPr lang="ru-RU" dirty="0" smtClean="0"/>
              <a:t>«Как </a:t>
            </a:r>
            <a:r>
              <a:rPr lang="ru-RU" dirty="0" smtClean="0"/>
              <a:t>порадовать другого</a:t>
            </a:r>
            <a:r>
              <a:rPr lang="ru-RU" dirty="0" smtClean="0"/>
              <a:t>?»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7" r="8137"/>
          <a:stretch>
            <a:fillRect/>
          </a:stretch>
        </p:blipFill>
        <p:spPr/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508104" y="2161739"/>
            <a:ext cx="3528392" cy="469626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Исполнить </a:t>
            </a:r>
            <a:r>
              <a:rPr lang="ru-RU" sz="2000" dirty="0" smtClean="0">
                <a:solidFill>
                  <a:schemeClr val="accent5"/>
                </a:solidFill>
              </a:rPr>
              <a:t>мечту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Сделать доброе </a:t>
            </a:r>
            <a:r>
              <a:rPr lang="ru-RU" sz="2000" dirty="0" smtClean="0">
                <a:solidFill>
                  <a:schemeClr val="accent5"/>
                </a:solidFill>
              </a:rPr>
              <a:t>дело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Подарить </a:t>
            </a:r>
            <a:r>
              <a:rPr lang="ru-RU" sz="2000" dirty="0" smtClean="0">
                <a:solidFill>
                  <a:schemeClr val="accent5"/>
                </a:solidFill>
              </a:rPr>
              <a:t>любовь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Помочь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Сделать </a:t>
            </a:r>
            <a:r>
              <a:rPr lang="ru-RU" sz="2000" dirty="0" smtClean="0">
                <a:solidFill>
                  <a:schemeClr val="accent5"/>
                </a:solidFill>
              </a:rPr>
              <a:t>комплимент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Похвалить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/>
                </a:solidFill>
              </a:rPr>
              <a:t>Провести вместе хорошо время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657534"/>
            <a:ext cx="4214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Инструкция: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Напишите свой список, как можно порадовать своих друзей и близких.</a:t>
            </a:r>
            <a:endParaRPr lang="ru-RU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Упражнение </a:t>
            </a:r>
            <a:br>
              <a:rPr lang="ru-RU" dirty="0" smtClean="0"/>
            </a:br>
            <a:r>
              <a:rPr lang="ru-RU" dirty="0" smtClean="0"/>
              <a:t>«Я </a:t>
            </a:r>
            <a:r>
              <a:rPr lang="ru-RU" dirty="0" smtClean="0"/>
              <a:t>радуюсь, когда ты</a:t>
            </a:r>
            <a:r>
              <a:rPr lang="ru-RU" dirty="0" smtClean="0"/>
              <a:t>….»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r="8073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/>
                </a:solidFill>
              </a:rPr>
              <a:t>Подумайте, чем вас радуют другие?</a:t>
            </a:r>
            <a:endParaRPr lang="ru-RU" sz="2000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6896" y="3429000"/>
            <a:ext cx="2933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/>
                </a:solidFill>
              </a:rPr>
              <a:t>Инструкция: </a:t>
            </a:r>
          </a:p>
          <a:p>
            <a:r>
              <a:rPr lang="ru-RU" sz="2000" dirty="0" smtClean="0">
                <a:solidFill>
                  <a:schemeClr val="accent5"/>
                </a:solidFill>
              </a:rPr>
              <a:t>Продолжите фразу: «Я радуюсь, когда ты…»</a:t>
            </a:r>
            <a:endParaRPr lang="ru-RU" sz="2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Релаксация «Слушаем себя»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498080" cy="466344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Текст релаксации:</a:t>
            </a:r>
          </a:p>
          <a:p>
            <a:pPr marL="82296" indent="0">
              <a:buNone/>
            </a:pPr>
            <a:r>
              <a:rPr lang="ru-RU" dirty="0" smtClean="0"/>
              <a:t>«Примите удобную позу, на 1-2 минуты закройте глаза, расслабьтесь и «прислушайтесь к себе», как бы  «загляните в себя» и подумайте, что каждый чувствует в данный момент, какое у него настроение. Не открывая глаза, расскажите по очереди, как вы себя чувствуете, какое у вас настроение. Теперь попробуйте схематично нарисовать ваше настроение.»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408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Corbel</vt:lpstr>
      <vt:lpstr>Gill Sans MT</vt:lpstr>
      <vt:lpstr>Verdana</vt:lpstr>
      <vt:lpstr>Wingdings</vt:lpstr>
      <vt:lpstr>Wingdings 2</vt:lpstr>
      <vt:lpstr>Солнцестояние</vt:lpstr>
      <vt:lpstr> «Умей дарить радость»</vt:lpstr>
      <vt:lpstr>Задачи занятия:</vt:lpstr>
      <vt:lpstr>Приветствие!</vt:lpstr>
      <vt:lpstr>1. Упражнение «Пиктограмма»</vt:lpstr>
      <vt:lpstr>2. Игра в ассоциации  «Что такое радость?»</vt:lpstr>
      <vt:lpstr>Радость – </vt:lpstr>
      <vt:lpstr>3. Упражнение  «Как порадовать другого?»</vt:lpstr>
      <vt:lpstr>4. Упражнение  «Я радуюсь, когда ты….»</vt:lpstr>
      <vt:lpstr>5. Релаксация «Слушаем себя»</vt:lpstr>
      <vt:lpstr>6. Ритуал прощания «Улыбка по кругу» </vt:lpstr>
      <vt:lpstr>Обратная связь: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с психологом  «Умей дарить радость»</dc:title>
  <dc:creator>Цветкова Е.Е.</dc:creator>
  <cp:lastModifiedBy>ДОМ</cp:lastModifiedBy>
  <cp:revision>11</cp:revision>
  <dcterms:created xsi:type="dcterms:W3CDTF">2020-03-16T13:32:17Z</dcterms:created>
  <dcterms:modified xsi:type="dcterms:W3CDTF">2020-11-23T16:26:33Z</dcterms:modified>
</cp:coreProperties>
</file>