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74" r:id="rId5"/>
    <p:sldId id="27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255132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739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49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552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170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702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399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787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28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931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38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556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62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98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83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19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255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F5351F-B9E9-437F-86D8-D8BBA633BA86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790B6B2-ABB2-4803-B83D-C2BCE42F30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91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30425"/>
            <a:ext cx="7458100" cy="1470025"/>
          </a:xfrm>
          <a:prstGeom prst="bevel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Movie Home </a:t>
            </a:r>
            <a:r>
              <a:rPr lang="en-US" dirty="0" smtClean="0"/>
              <a:t>Alone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err="1"/>
              <a:t>Gromov</a:t>
            </a:r>
            <a:r>
              <a:rPr lang="en-US" dirty="0"/>
              <a:t> Ivan 9-A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500034" y="1142984"/>
            <a:ext cx="8286808" cy="4643470"/>
          </a:xfrm>
          <a:prstGeom prst="frame">
            <a:avLst/>
          </a:prstGeom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umblr_ngqzkv3BHq1qfyjoto1_5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57166"/>
            <a:ext cx="4071966" cy="603465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571480"/>
            <a:ext cx="38141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Home Alone is a 1990 family film, a Christmas Comedy. </a:t>
            </a:r>
            <a:endParaRPr lang="ru-RU" sz="2400" dirty="0" smtClean="0"/>
          </a:p>
          <a:p>
            <a:r>
              <a:rPr lang="en-US" sz="2400" dirty="0" smtClean="0"/>
              <a:t>It </a:t>
            </a:r>
            <a:r>
              <a:rPr lang="en-US" sz="2400" dirty="0"/>
              <a:t>premiered in theaters in Chicago on November 10, 1990, and was released on FOX on December 25. </a:t>
            </a:r>
            <a:endParaRPr lang="ru-RU" sz="2400" dirty="0" smtClean="0"/>
          </a:p>
          <a:p>
            <a:r>
              <a:rPr lang="en-US" sz="2400" dirty="0" smtClean="0"/>
              <a:t>In </a:t>
            </a:r>
            <a:r>
              <a:rPr lang="en-US" sz="2400" dirty="0"/>
              <a:t>29 weeks of worldwide distribution, the film grossed $ 476.6 million., which is a record for films of this genre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r>
              <a:rPr lang="en-US" sz="2400" dirty="0" smtClean="0"/>
              <a:t> </a:t>
            </a:r>
            <a:r>
              <a:rPr lang="en-US" sz="2400" dirty="0"/>
              <a:t>In 1991, it was the third-highest collection of all films.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smtClean="0"/>
              <a:t>Plot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001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826" y="980728"/>
            <a:ext cx="3786182" cy="56477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44008" y="1214422"/>
            <a:ext cx="44999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film takes place on Christmas </a:t>
            </a:r>
            <a:r>
              <a:rPr lang="en-US" sz="2400" dirty="0" smtClean="0"/>
              <a:t>eve.</a:t>
            </a:r>
            <a:endParaRPr lang="ru-RU" sz="2400" dirty="0" smtClean="0"/>
          </a:p>
          <a:p>
            <a:r>
              <a:rPr lang="en-US" sz="2400" dirty="0" smtClean="0"/>
              <a:t> </a:t>
            </a:r>
            <a:r>
              <a:rPr lang="en-US" sz="2400" dirty="0"/>
              <a:t>A large American family is about to travel from Chicago to Europe. </a:t>
            </a:r>
            <a:endParaRPr lang="ru-RU" sz="2400" dirty="0" smtClean="0"/>
          </a:p>
          <a:p>
            <a:r>
              <a:rPr lang="en-US" sz="2400" dirty="0" smtClean="0"/>
              <a:t>Chaotic </a:t>
            </a:r>
            <a:r>
              <a:rPr lang="en-US" sz="2400" dirty="0"/>
              <a:t>fees lead to parents forgetting one of their children at home. </a:t>
            </a:r>
            <a:endParaRPr lang="ru-RU" sz="2400" dirty="0" smtClean="0"/>
          </a:p>
          <a:p>
            <a:r>
              <a:rPr lang="en-US" sz="2400" dirty="0" smtClean="0"/>
              <a:t>An </a:t>
            </a:r>
            <a:r>
              <a:rPr lang="en-US" sz="2400" dirty="0"/>
              <a:t>eight-year-old boy named Kevin did not lose his head and demonstrated his ingenuity. </a:t>
            </a:r>
            <a:endParaRPr lang="ru-RU" sz="2400" dirty="0" smtClean="0"/>
          </a:p>
          <a:p>
            <a:r>
              <a:rPr lang="en-US" sz="2400" dirty="0" smtClean="0"/>
              <a:t>And </a:t>
            </a:r>
            <a:r>
              <a:rPr lang="en-US" sz="2400" dirty="0"/>
              <a:t>when two burglars broke into the house, they repeatedly regretted meeting with Kevin.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996952"/>
            <a:ext cx="4159344" cy="1146420"/>
          </a:xfrm>
        </p:spPr>
        <p:txBody>
          <a:bodyPr>
            <a:noAutofit/>
          </a:bodyPr>
          <a:lstStyle/>
          <a:p>
            <a:pPr algn="just"/>
            <a:r>
              <a:rPr lang="en-US" sz="2400" dirty="0"/>
              <a:t>The film received mixed reviews from critics, becoming the highest-grossing Christmas film of all time in North America and the highest-grossing Comedy in the history of US cinema — it maintained this record worldwide until the release of "Bachelor Party 2: from Vegas to Bangkok" in 2011. The film spawned a franchise of four sequels, of which only two were direct sequels (and only the film "home Alone 2: Lost in new York" used the same cast), and two more were entirely independent.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avatars.mds.yandex.net/get-pdb/1774534/8f4c36d0-cad8-4315-b2a3-021147c3065d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3024336" cy="330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2132856"/>
            <a:ext cx="5050904" cy="4176464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74638"/>
            <a:ext cx="77768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In 1991, the film received two Academy award nominations in the categories " Best song for a film "("Somewhere in my Memory") and "Best music for a film". The song "Somewhere in my Memory" was also presented in the category "Best song written for visual media".)Russian. at the Grammy awards, but did not win. The lead actor, Macaulay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Culkin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, was nominated for a Golden globe in the Best actor category-Comedy or musical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»</a:t>
            </a:r>
            <a:endParaRPr lang="ru-RU" dirty="0"/>
          </a:p>
        </p:txBody>
      </p:sp>
      <p:pic>
        <p:nvPicPr>
          <p:cNvPr id="2052" name="Picture 4" descr="https://avatars.mds.yandex.net/get-pdb/2304766/7447613f-4268-4267-9a39-39b28c3b4ffd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257" y="2420888"/>
            <a:ext cx="6725543" cy="378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786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144</TotalTime>
  <Words>326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Corbel</vt:lpstr>
      <vt:lpstr>Параллакс</vt:lpstr>
      <vt:lpstr>Movie Home Alone</vt:lpstr>
      <vt:lpstr>Презентация PowerPoint</vt:lpstr>
      <vt:lpstr>Plot</vt:lpstr>
      <vt:lpstr>The film received mixed reviews from critics, becoming the highest-grossing Christmas film of all time in North America and the highest-grossing Comedy in the history of US cinema — it maintained this record worldwide until the release of "Bachelor Party 2: from Vegas to Bangkok" in 2011. The film spawned a franchise of four sequels, of which only two were direct sequels (and only the film "home Alone 2: Lost in new York" used the same cast), and two more were entirely independent.</vt:lpstr>
      <vt:lpstr>Презентация PowerPoint</vt:lpstr>
    </vt:vector>
  </TitlesOfParts>
  <Company>Krokoz™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Placement в кинофильме «Один дома» 1990г.</dc:title>
  <dc:creator>Резвова Елизавета</dc:creator>
  <cp:lastModifiedBy>User 1</cp:lastModifiedBy>
  <cp:revision>15</cp:revision>
  <dcterms:created xsi:type="dcterms:W3CDTF">2016-12-06T16:26:07Z</dcterms:created>
  <dcterms:modified xsi:type="dcterms:W3CDTF">2020-02-04T13:18:51Z</dcterms:modified>
</cp:coreProperties>
</file>