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72"/>
    <p:restoredTop sz="94679"/>
  </p:normalViewPr>
  <p:slideViewPr>
    <p:cSldViewPr snapToGrid="0" snapToObjects="1">
      <p:cViewPr varScale="1">
        <p:scale>
          <a:sx n="88" d="100"/>
          <a:sy n="88" d="100"/>
        </p:scale>
        <p:origin x="20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FAB8F1-1CA3-AE4B-B200-4ECE9B74E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1D06BD1-A9C1-6B42-95EC-838D65BB0D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FD16DE-89EC-D941-A010-297EDA6BC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74029E-3F2B-5A47-B5CE-0310C2915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25BBFF-0D4A-B943-A650-1503E92C9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063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621655-AAFF-8D42-9E26-6A93068D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6F3504-43E5-5148-B9F6-E1AA19CA4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7C4AFA-67F5-B142-8D32-EBC1CD7E0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D9E0C4-D77A-704A-843F-22F7CF9F0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C0F874-8430-DD43-8180-B6895020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0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79E344C-E204-5D4F-A51B-BDF5926B3A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74F6E0-7C57-7E4C-85E4-54BB9655E5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3E655A-0C87-944C-B0F8-722F590B7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443178-1F02-3B41-BB61-5AF7480FF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B9E64B-FC36-D048-AA16-71C84E6DC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820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B8A2D7-141A-914C-9406-70DEE90F9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E6B1D6-E1DF-5648-9F40-9541280FF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CBDF2A-DD06-A642-AD07-06F9F64A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FB3ABC-2236-CE4E-BEFF-2E8897BAD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647FD3-2A90-654A-824F-75478D33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40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FDF3F-D64E-8A4A-967A-C050A3394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42A708-2AB2-6443-BE14-5167649C5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343202-ACE9-0D4E-81B8-D4C28C625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DFEFA5-F88B-AB40-A2B8-66CE970D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FDC307-1E12-A640-A320-6D06EC313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31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357DFC-D3C7-964E-B939-5AE70731C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EBA4A4-A268-344C-BC24-61B63B61FC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EADBFC3-0745-3D48-94CA-E1B84A563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CBF38F-BAE8-8447-83CB-DEF50A0A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A48C36-1777-1D4B-B5FA-F1DA856F8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CBD1B7-4445-1847-A9D5-2F9E177DD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21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898DF-B166-1E48-81F9-69B7E35DB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F66B63-ED83-8D4B-AE27-58E4E0283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E3FD61-2B76-614E-919D-606478C63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3EDAC0-6407-3D4E-9ED6-6338FBB752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BFF5799-CA06-074F-A50E-7D1966DAE7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4E33D9D-62FA-5D43-8D22-42EC4A226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9C5DAE-2A08-894C-9CCD-57336B75A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6AACA65-C7F4-D542-AA99-FC3066E4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15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7A589-F2E0-7946-991B-6630531FF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D6ECA26-E902-C34C-9CBE-CEAC1ACCD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943397C-23C3-B74C-BB9D-BA64CA3A0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0F29D42-4C0E-3F45-9899-D9FE67C93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0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5C2C9F-AA99-F04E-81CE-71D924231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DCE3F75-207E-7243-88F0-5EADCC8EA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99C1B56-6FF7-2046-BFE0-51A9EA86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49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2189B-921C-E94F-B222-4B9AD3612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BB8A62-FF1E-3D42-9F64-06E3734C7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4716632-311F-F44F-B97E-2E3389631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4E421B-1526-B144-81E1-C7D274D5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C2B5D3-5183-1345-9B2E-ABA6F9131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287C85-3E0E-0848-9500-BAE2B1830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1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7CF2D-1AE7-4A4D-8655-DFFBCA039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15A8B9F-66B3-264C-8EF9-46AA0DA3BE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36EB80-27E7-CD43-A8FA-A553820AC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83C2E2-551A-4F4F-B078-14E9071A6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ADEFC6-5B04-7E45-90BD-ECB71671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B0EB7B-741F-9C45-8BF3-9970F033E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86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C5DD9-E475-BD4F-816E-776EFBFF3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CE4B32-EAB8-4649-AD39-633D5722D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CC986B-FB0D-2E4A-BD2F-E90539507B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298D4-897B-6C42-AC52-37CFB1E7C95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6A86E1-A1A7-D24C-B409-341762F34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58B26E-F9F6-5044-8A3A-C65FAD16AE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FF2F-71FE-F54A-9DE4-3510B4920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39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220646-DD4B-2640-B380-D7C2A3AE3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ru-RU" sz="5600" b="1" i="1"/>
              <a:t>ИГРЫ И УПРАЖНЕНИЯ ПО РАЗВИТИЮ ЛОГИЧЕСКОГО МЫШЛЕНИЯ У ДЕТЕЙ 5-7 ЛЕТ</a:t>
            </a:r>
            <a:endParaRPr lang="ru-RU" sz="56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FCCB7B-0479-7F44-9FE7-6E990750E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ru-RU"/>
              <a:t>Материал подготовил учитель-дефектолог Рогудева А.В.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29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ECA6DCB-B7E1-40A9-9524-540C6DA40B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75A68-0973-FB42-9910-A78486603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r>
              <a:rPr lang="ru-RU" sz="2500"/>
              <a:t>Расскажи, что было в начале? </a:t>
            </a:r>
            <a:br>
              <a:rPr lang="ru-RU" sz="2500"/>
            </a:br>
            <a:r>
              <a:rPr lang="ru-RU" sz="2500"/>
              <a:t>Расположи картинки в правильной последовательности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FB8A95B-533F-9C43-8EEB-56618B9001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0550" y="2340967"/>
            <a:ext cx="5278438" cy="3958828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EBBA69-3E8C-494A-BE05-666B69898A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629" r="4" b="4"/>
          <a:stretch/>
        </p:blipFill>
        <p:spPr>
          <a:xfrm>
            <a:off x="7083423" y="581892"/>
            <a:ext cx="4397433" cy="251875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61470FC-773F-054F-945F-BD05A6B32D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597" r="1" b="1"/>
          <a:stretch/>
        </p:blipFill>
        <p:spPr>
          <a:xfrm>
            <a:off x="7083423" y="3707894"/>
            <a:ext cx="4395569" cy="251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14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7A0A6-FBA2-134C-B819-7ED05CF57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рава, красный, еда, поезд&#10;&#10;Автоматически созданное описание">
            <a:extLst>
              <a:ext uri="{FF2B5EF4-FFF2-40B4-BE49-F238E27FC236}">
                <a16:creationId xmlns:a16="http://schemas.microsoft.com/office/drawing/2014/main" id="{0DE3C3F9-BCEE-0649-BF3A-A34F8475CD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1060" y="182562"/>
            <a:ext cx="5134060" cy="6675438"/>
          </a:xfrm>
        </p:spPr>
      </p:pic>
    </p:spTree>
    <p:extLst>
      <p:ext uri="{BB962C8B-B14F-4D97-AF65-F5344CB8AC3E}">
        <p14:creationId xmlns:p14="http://schemas.microsoft.com/office/powerpoint/2010/main" val="379671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DA21B-068B-714B-BE12-3E7023F58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фотография, другой, дисплей, старый&#10;&#10;Автоматически созданное описание">
            <a:extLst>
              <a:ext uri="{FF2B5EF4-FFF2-40B4-BE49-F238E27FC236}">
                <a16:creationId xmlns:a16="http://schemas.microsoft.com/office/drawing/2014/main" id="{45BCD2F3-D558-AD4E-BABC-3B0F45F3C3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7737" y="39390"/>
            <a:ext cx="5194563" cy="6818610"/>
          </a:xfrm>
        </p:spPr>
      </p:pic>
    </p:spTree>
    <p:extLst>
      <p:ext uri="{BB962C8B-B14F-4D97-AF65-F5344CB8AC3E}">
        <p14:creationId xmlns:p14="http://schemas.microsoft.com/office/powerpoint/2010/main" val="190992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8ADAD0-DD63-7646-A4AE-BE3733D26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1C9322-FCBD-5142-B675-AD56B884E9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7805" y="-7284"/>
            <a:ext cx="5665773" cy="6865284"/>
          </a:xfrm>
        </p:spPr>
      </p:pic>
    </p:spTree>
    <p:extLst>
      <p:ext uri="{BB962C8B-B14F-4D97-AF65-F5344CB8AC3E}">
        <p14:creationId xmlns:p14="http://schemas.microsoft.com/office/powerpoint/2010/main" val="121171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8D09FA-0A09-DF49-8D3C-1D23C47A9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шиферная плитка, комната, холодильник&#10;&#10;Автоматически созданное описание">
            <a:extLst>
              <a:ext uri="{FF2B5EF4-FFF2-40B4-BE49-F238E27FC236}">
                <a16:creationId xmlns:a16="http://schemas.microsoft.com/office/drawing/2014/main" id="{69B3542C-FC38-9C42-8EE0-DB5002D656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8595" y="-24977"/>
            <a:ext cx="5776332" cy="6845542"/>
          </a:xfrm>
        </p:spPr>
      </p:pic>
    </p:spTree>
    <p:extLst>
      <p:ext uri="{BB962C8B-B14F-4D97-AF65-F5344CB8AC3E}">
        <p14:creationId xmlns:p14="http://schemas.microsoft.com/office/powerpoint/2010/main" val="450688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DF972-5903-AB45-AB27-F9418FD24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0886" cy="4351338"/>
          </a:xfrm>
        </p:spPr>
        <p:txBody>
          <a:bodyPr/>
          <a:lstStyle/>
          <a:p>
            <a:pPr algn="ctr"/>
            <a:r>
              <a:rPr lang="ru-RU" dirty="0"/>
              <a:t>Закончи предложение, выбрав подходящие по смыслу предметы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705E8CB-48F7-B546-BF72-37A9215F8B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3176" y="59406"/>
            <a:ext cx="5855878" cy="6542115"/>
          </a:xfrm>
        </p:spPr>
      </p:pic>
    </p:spTree>
    <p:extLst>
      <p:ext uri="{BB962C8B-B14F-4D97-AF65-F5344CB8AC3E}">
        <p14:creationId xmlns:p14="http://schemas.microsoft.com/office/powerpoint/2010/main" val="161901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D7DE3-7D38-AE4D-9E52-6397391B3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Продолжи ряд</a:t>
            </a:r>
            <a:br>
              <a:rPr lang="ru-RU" dirty="0"/>
            </a:br>
            <a:r>
              <a:rPr lang="ru-RU" dirty="0"/>
              <a:t>какая фигура будет следующая?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Изображение выглядит как снимок экрана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72C9EC98-CBE2-C94D-B12A-A51F6F7C28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970" t="23786" r="-1"/>
          <a:stretch/>
        </p:blipFill>
        <p:spPr>
          <a:xfrm>
            <a:off x="2029522" y="2230243"/>
            <a:ext cx="6964342" cy="3946719"/>
          </a:xfrm>
        </p:spPr>
      </p:pic>
    </p:spTree>
    <p:extLst>
      <p:ext uri="{BB962C8B-B14F-4D97-AF65-F5344CB8AC3E}">
        <p14:creationId xmlns:p14="http://schemas.microsoft.com/office/powerpoint/2010/main" val="4196277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125A4-DCF6-D84A-B04C-96154AD63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Продолжи ряд. </a:t>
            </a:r>
            <a:br>
              <a:rPr lang="ru-RU" dirty="0"/>
            </a:br>
            <a:r>
              <a:rPr lang="ru-RU" dirty="0"/>
              <a:t>Какое яблоко будет </a:t>
            </a:r>
            <a:r>
              <a:rPr lang="ru-RU" dirty="0" err="1"/>
              <a:t>слудующее</a:t>
            </a:r>
            <a:r>
              <a:rPr lang="ru-RU" dirty="0"/>
              <a:t>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CDC6C9-4D92-8241-A324-703BD32C2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5759998" y="826591"/>
            <a:ext cx="4876013" cy="6311590"/>
          </a:xfrm>
        </p:spPr>
      </p:pic>
    </p:spTree>
    <p:extLst>
      <p:ext uri="{BB962C8B-B14F-4D97-AF65-F5344CB8AC3E}">
        <p14:creationId xmlns:p14="http://schemas.microsoft.com/office/powerpoint/2010/main" val="39033349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58</Words>
  <Application>Microsoft Macintosh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ИГРЫ И УПРАЖНЕНИЯ ПО РАЗВИТИЮ ЛОГИЧЕСКОГО МЫШЛЕНИЯ У ДЕТЕЙ 5-7 ЛЕТ</vt:lpstr>
      <vt:lpstr>Расскажи, что было в начале?  Расположи картинки в правильной последовательности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Закончи предложение, выбрав подходящие по смыслу предметы</vt:lpstr>
      <vt:lpstr>Продолжи ряд какая фигура будет следующая? </vt:lpstr>
      <vt:lpstr>Продолжи ряд.  Какое яблоко будет слудующее?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ПО РАЗВИТИЮ ЛОГИЧЕСКОГО МЫШЛЕНИЯ У ДЕТЕЙ 5-7 ЛЕТ</dc:title>
  <dc:creator>Казак Е.В.</dc:creator>
  <cp:lastModifiedBy>Казак Е.В.</cp:lastModifiedBy>
  <cp:revision>2</cp:revision>
  <dcterms:created xsi:type="dcterms:W3CDTF">2020-05-13T16:13:24Z</dcterms:created>
  <dcterms:modified xsi:type="dcterms:W3CDTF">2020-05-13T16:15:56Z</dcterms:modified>
</cp:coreProperties>
</file>