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7" r:id="rId3"/>
    <p:sldId id="278" r:id="rId4"/>
    <p:sldId id="279" r:id="rId5"/>
    <p:sldId id="280" r:id="rId6"/>
    <p:sldId id="281" r:id="rId7"/>
    <p:sldId id="282" r:id="rId8"/>
    <p:sldId id="257" r:id="rId9"/>
    <p:sldId id="258" r:id="rId10"/>
    <p:sldId id="260" r:id="rId11"/>
    <p:sldId id="261" r:id="rId12"/>
    <p:sldId id="262" r:id="rId13"/>
    <p:sldId id="263" r:id="rId14"/>
    <p:sldId id="266" r:id="rId15"/>
    <p:sldId id="267" r:id="rId16"/>
    <p:sldId id="264" r:id="rId17"/>
    <p:sldId id="269" r:id="rId18"/>
    <p:sldId id="270" r:id="rId19"/>
    <p:sldId id="272" r:id="rId20"/>
    <p:sldId id="276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539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83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77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04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25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302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59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894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50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94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49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E8BD9-47DD-425A-A196-017AACFF52C9}" type="datetimeFigureOut">
              <a:rPr lang="ru-RU" smtClean="0"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D1B79-C8BA-4CBD-8EC1-9E8508A06A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56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292"/>
            <a:ext cx="9118210" cy="68027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16365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«Безопасность детей                 на улицах города».</a:t>
            </a:r>
            <a:endParaRPr lang="ru-RU" sz="4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544522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 опыта работы воспитателя :</a:t>
            </a:r>
          </a:p>
          <a:p>
            <a:r>
              <a:rPr lang="ru-RU" sz="2400" dirty="0" smtClean="0"/>
              <a:t>Молотковой Марины Олеговны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6276221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Город Подольск 2017 год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33265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2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s://i.mycdn.me/image?id=853656763724&amp;t=3&amp;plc=WEB&amp;tkn=*_HWKzEXKSfH2dF120H5E04O25tY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181293"/>
            <a:ext cx="3006436" cy="4318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" y="4725144"/>
            <a:ext cx="7524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Знакомство с дорогой – проезжая часть, обочина, тротуар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3803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https://i.mycdn.me/image?id=853284447308&amp;t=3&amp;plc=WEB&amp;tkn=*hrbfl1s6yyqMXHlVqGIaolzLN5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861" y="260648"/>
            <a:ext cx="3366374" cy="4488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323528" y="4837799"/>
            <a:ext cx="67687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/>
              <a:t>Расширить знания детей о светофоре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59714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956" y="-23695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013176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Знакомство  детей с видами транспорта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8" y="0"/>
            <a:ext cx="3230461" cy="2422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868" y="35348"/>
            <a:ext cx="3183329" cy="2387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678" y="2422846"/>
            <a:ext cx="3811404" cy="2858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383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662"/>
            <a:ext cx="9144000" cy="6858000"/>
          </a:xfrm>
          <a:prstGeom prst="rect">
            <a:avLst/>
          </a:prstGeom>
        </p:spPr>
      </p:pic>
      <p:pic>
        <p:nvPicPr>
          <p:cNvPr id="5122" name="Picture 2" descr="E:\DCIM\133PHOTO\SAM_47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8882" y="2169"/>
            <a:ext cx="4422804" cy="2978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CIM\133PHOTO\SAM_47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2" y="4119725"/>
            <a:ext cx="3670260" cy="2752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636912"/>
            <a:ext cx="63116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Знакомство детей с различной литературой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77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E:\DCIM\133PHOTO\SAM_47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2852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DCIM\133PHOTO\SAM_47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4427984" cy="2971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708920"/>
            <a:ext cx="637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Развитее у детей свободного общения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06119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62"/>
            <a:ext cx="9144000" cy="6850538"/>
          </a:xfrm>
          <a:prstGeom prst="rect">
            <a:avLst/>
          </a:prstGeom>
        </p:spPr>
      </p:pic>
      <p:pic>
        <p:nvPicPr>
          <p:cNvPr id="7170" name="Picture 2" descr="https://i.mycdn.me/image?id=853284439884&amp;t=3&amp;plc=WEB&amp;tkn=*UthrdJ55gpHnNOYhaFGqFbJ84f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35" y="39898"/>
            <a:ext cx="2898322" cy="386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.mycdn.me/image?id=850218331980&amp;t=3&amp;plc=WEB&amp;tkn=*ufnxSmKnG20CCpEn5yDVF28-I8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99905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083465"/>
            <a:ext cx="77112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Знакомство детей с дорожными знаками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62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7380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Развитее у детей физических качеств 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764704"/>
            <a:ext cx="3888432" cy="2916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69" y="3825043"/>
            <a:ext cx="4008463" cy="300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2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0"/>
            <a:ext cx="8100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Формы, методы  и приёмы работы с детьми.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1077218"/>
            <a:ext cx="6948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Словесный: (беседы)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509299"/>
            <a:ext cx="3635896" cy="272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21088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883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" y="0"/>
            <a:ext cx="81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Чтение художественных произведений.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4982" y="1340768"/>
            <a:ext cx="3731274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161882"/>
            <a:ext cx="3744416" cy="2683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205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81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Практический: (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выполнение творческих работ).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268760"/>
            <a:ext cx="3899925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8" y="4021547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438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16632"/>
            <a:ext cx="3649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48680"/>
            <a:ext cx="738031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проекта связана с тем , что у детей дошкольного возраста отсутствует  защитная психологическая реакция на дорожную обстановку,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оторая свойственна взрослым. Желание открывать  постоянно что - то новое непосредственность часто ставит их перед реальными опасностями, в частности на улицах. Формирование у детей навыков осозна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ного безопасного поведения на улицах города реализуется через активную деятельность всех участников проекта. Зачастую виновниками дорожно-транспортных происшествий являются сами дети, которые играют вблизи дорог, переходят улицу в неположенных местах, неправильно входят транспортные средства и выходят из них. Именно по этому с самого раннего возраста обязательно нужно знакомить ребёнка с правилами дорожного движения.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8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2" y="15668"/>
            <a:ext cx="4359088" cy="326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32" y="3413154"/>
            <a:ext cx="4593128" cy="3444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968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783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Постановка детей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4595" y="1268760"/>
            <a:ext cx="4734272" cy="394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3" y="1"/>
            <a:ext cx="4036252" cy="302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374993"/>
            <a:ext cx="4644008" cy="348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1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" y="0"/>
            <a:ext cx="9192103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635373"/>
            <a:ext cx="518457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endParaRPr lang="ru-RU" sz="6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endParaRPr lang="ru-RU" sz="6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 !!!</a:t>
            </a:r>
            <a:endParaRPr lang="ru-RU" sz="6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72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564" y="429492"/>
            <a:ext cx="6816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Сформировать у детей дошкольного возраста основы безопасного поведения на улице, знание правил дорожного движения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Ознакомить детей с окружающим миром через наблюдения за транспортом, рассказ о нём, игры на тему дорожного движения , рассматривание картинок.</a:t>
            </a:r>
          </a:p>
          <a:p>
            <a:pPr lvl="0"/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0"/>
            <a:ext cx="1277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3068960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Игровая мотивация.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64" y="3653736"/>
            <a:ext cx="7122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детям понятия правил дорожного движения через игры, наблюдения, рассматривание картинок, изготовление поделок, рисунков.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472514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64" y="5177232"/>
            <a:ext cx="741075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Образовательные.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детей правилам дорожного движения, правильному их соблюдению. Продолжать учить умению правильно переходить дорогу в строго отведённом месте.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54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7092281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 знания детей о названиях пешеходных переходах (наземный, подземный, надземный).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Продолжать закреплять знания детей о предназначении светофора и его видов.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Продолжать закреплять правила поведения на остановках, в общественном транспорте.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Развивающие.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 детей память, закреплять знание своего домашнего адреса, знать дорогу от дома до детского сада. Развивать умение правильно пользоваться тротуарами и проезжими частями.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Воспитательные.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у детей желание соблюдать правила дорожного движения. Правильно вести себя на улицах города, в близи проезжей части, на остановках , в транспорте.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0"/>
            <a:ext cx="684076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Участники проекта.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Воспитатель, дети, родители.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Длительность проекта. 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Краткосрочный.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месяца . Со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марта по 30 мая 2017 года.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результат.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достаточных условий для организации деятельности ДОУ по охране и безопасности жизни детей.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критериев оценки знаний и умений в рамках ознакомления с правилами дорожного движения.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Активное привлечение родителей к соблюдению правил дорожного движения.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04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7380312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1- </a:t>
            </a:r>
            <a:r>
              <a:rPr lang="ru-RU" sz="3200" b="1" dirty="0" err="1" smtClean="0"/>
              <a:t>ый</a:t>
            </a:r>
            <a:r>
              <a:rPr lang="ru-RU" sz="3200" b="1" dirty="0" smtClean="0"/>
              <a:t> этап.</a:t>
            </a:r>
          </a:p>
          <a:p>
            <a:r>
              <a:rPr lang="ru-RU" sz="2400" dirty="0" smtClean="0"/>
              <a:t>План работ по подготовки проекта.</a:t>
            </a:r>
          </a:p>
          <a:p>
            <a:r>
              <a:rPr lang="ru-RU" sz="2400" dirty="0" smtClean="0"/>
              <a:t>Поставить цель проекта на основе изучения проблемы детей.</a:t>
            </a:r>
          </a:p>
          <a:p>
            <a:r>
              <a:rPr lang="ru-RU" sz="2400" dirty="0" smtClean="0"/>
              <a:t>Разработать план.</a:t>
            </a:r>
          </a:p>
          <a:p>
            <a:r>
              <a:rPr lang="ru-RU" sz="2400" dirty="0" smtClean="0"/>
              <a:t>Разработка плана-схемы проекта.</a:t>
            </a:r>
          </a:p>
          <a:p>
            <a:r>
              <a:rPr lang="ru-RU" sz="2400" dirty="0" smtClean="0"/>
              <a:t>Сбор, накопление материала, включение в план-схему</a:t>
            </a:r>
          </a:p>
          <a:p>
            <a:r>
              <a:rPr lang="ru-RU" sz="2400" dirty="0"/>
              <a:t>з</a:t>
            </a:r>
            <a:r>
              <a:rPr lang="ru-RU" sz="2400" dirty="0" smtClean="0"/>
              <a:t>анятий, игр и других видов деятельности детей.</a:t>
            </a:r>
          </a:p>
          <a:p>
            <a:r>
              <a:rPr lang="ru-RU" sz="2400" dirty="0" smtClean="0"/>
              <a:t>Домашнее задание и задание для самостоятельного выполнения.</a:t>
            </a:r>
          </a:p>
          <a:p>
            <a:r>
              <a:rPr lang="ru-RU" sz="2400" dirty="0" smtClean="0"/>
              <a:t>Презентация проекта, открытое занятие.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с детьми.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по ПДД, отгадывание загадок на тему «Дорожное движение».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Рассматривание картин, иллюстраций, машин различного предназначения.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Рисование светофора, аппликация, изготовление макета улицы.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13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96"/>
            <a:ext cx="9168974" cy="68522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052736"/>
            <a:ext cx="684076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Разные виды игр с детьми по ПДД: настольные, подвижные, сюжетно ролевые.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Раскрашивание картинок на тему «Правила дорожного движения», «Виды транспорта».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сценки с детьми.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с родителями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Выполнили поделки и рисунки на тему «ПДД».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литературы по дорожному движению.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1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60648"/>
            <a:ext cx="3103675" cy="2327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734" y="4088343"/>
            <a:ext cx="409166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2780928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Переходят улицу в неположенном месте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78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050" name="Picture 2" descr="https://i.mycdn.me/image?id=850218345036&amp;t=3&amp;plc=WEB&amp;tkn=*QwcdDWX8vEh6-1kmKNmQcAhZd5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4046663" cy="4581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157192"/>
            <a:ext cx="6077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Формирование знаний у детей о пешеходном переходе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417442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623</Words>
  <Application>Microsoft Office PowerPoint</Application>
  <PresentationFormat>Экран (4:3)</PresentationFormat>
  <Paragraphs>71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Вадим</cp:lastModifiedBy>
  <cp:revision>40</cp:revision>
  <dcterms:created xsi:type="dcterms:W3CDTF">2017-04-30T14:36:34Z</dcterms:created>
  <dcterms:modified xsi:type="dcterms:W3CDTF">2020-11-23T14:30:10Z</dcterms:modified>
</cp:coreProperties>
</file>