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71" r:id="rId5"/>
    <p:sldId id="272" r:id="rId6"/>
    <p:sldId id="261" r:id="rId7"/>
    <p:sldId id="266" r:id="rId8"/>
    <p:sldId id="262" r:id="rId9"/>
    <p:sldId id="263" r:id="rId10"/>
    <p:sldId id="265" r:id="rId11"/>
    <p:sldId id="264" r:id="rId12"/>
    <p:sldId id="267" r:id="rId13"/>
    <p:sldId id="269" r:id="rId14"/>
    <p:sldId id="268" r:id="rId15"/>
    <p:sldId id="270" r:id="rId16"/>
    <p:sldId id="260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9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3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1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9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0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7326-8037-4558-A0E8-FA06FD47B9D9}" type="datetimeFigureOut">
              <a:rPr lang="ru-RU" smtClean="0"/>
              <a:t>пн 23.11.20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0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8839" y="1956574"/>
            <a:ext cx="1467069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75377" y="1956575"/>
            <a:ext cx="140615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87068" y="1908254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489017" y="1923166"/>
            <a:ext cx="164981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38545" y="1956576"/>
            <a:ext cx="156805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47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cdn01.ru/files/users/images/99/6e/996ea90ed20e203cf4705a99f8d331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428" y="482662"/>
            <a:ext cx="5682424" cy="568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ds03.infourok.ru/uploads/ex/0b87/0004ed86-b16f80c8/4/img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75" y="1012121"/>
            <a:ext cx="6653771" cy="499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6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a54/000526eb-0edff487/img6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564" y="494522"/>
            <a:ext cx="5177653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ds04.infourok.ru/uploads/ex/03b6/000a63f5-57237486/hello_html_m5330e12b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190" y="926316"/>
            <a:ext cx="5568953" cy="501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9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3.infourok.ru/uploads/ex/0dc2/00039031-f1d37600/img103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9543" y="771584"/>
            <a:ext cx="5406995" cy="484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etsite.com/wp-content/uploads/2017/11/1-DA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6661" y="692479"/>
            <a:ext cx="4351284" cy="538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3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8.hostingkartinok.com/uploads/images/2019/02/e0cb8bcbeca337861eba75af94e5ea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7" y="769543"/>
            <a:ext cx="2788279" cy="257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t3.depositphotos.com/1856827/16274/v/950/depositphotos_162749578-stock-illustration-set-of-color-cup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077" y="3711920"/>
            <a:ext cx="2691379" cy="269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img1.freepng.ru/20180306/zhq/kisspng-makeup-brush-paintbrush-vector-hand-painted-makeup-brush-5a9f4339d522e2.24321555152038687387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416" y="3914609"/>
            <a:ext cx="2476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pinimg.com/originals/d6/5d/1e/d65d1e57e9608706719bb684159dd3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273" y="570367"/>
            <a:ext cx="2929369" cy="292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slide-share.ru/image/5864330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867" y="969788"/>
            <a:ext cx="2064901" cy="231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3.bp.blogspot.com/-M0e0dyxYbSk/XGAJ1aHULaI/AAAAAAAACxI/SCiSvpx7jtYaaXvMj4fMoHvUjD8G39CfQCLcBGAs/s1600/hello_html_59dc9f8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580" y="3654086"/>
            <a:ext cx="1983890" cy="254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12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4" descr="https://risunci.com/wp-content/uploads/2019/01/5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552" y="160400"/>
            <a:ext cx="5857592" cy="64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956649" y="1395691"/>
            <a:ext cx="10441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 большой-пребольшой, полосатый. Умеет разговаривать. Дает советы, как правильно есть бутерброды. Больше всего любит молоко и поэтому завел корову. Никто из его родственников не имел фамилии, а у него она была. Кто же это?</a:t>
            </a:r>
            <a:r>
              <a:rPr lang="ru-RU" sz="4000" b="0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8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risunci.com/wp-content/uploads/2019/01/5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033" y="195711"/>
            <a:ext cx="3120292" cy="342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6" descr="https://avatars.mds.yandex.net/get-pdb/776003/3d450a72-39c7-4bc4-9c30-8eeda32e284d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22" y="416213"/>
            <a:ext cx="3469218" cy="2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https://3.bp.blogspot.com/-cqCYc9kI5Mo/Vt_ax5Wy0kI/AAAAAAAAGtc/cYLvO9hAT-s/s1600/%25D0%259A%25D0%25A3%25D0%25A0%25D0%259E%25D0%25A7%25D0%259A%25D0%2590%2B%25D0%2592%2B%25D0%2593%25D0%259D%25D0%2595%25D0%2597%25D0%2594%25D0%25AB%25D0%25A8%25D0%259A%25D0%259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982" y="3467753"/>
            <a:ext cx="3128546" cy="312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0" descr="http://4put.ru/pictures/max/1032/317097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55937" y="205056"/>
            <a:ext cx="2790238" cy="326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https://avatars.mds.yandex.net/get-pdb/936509/15609711-2a51-4023-94f6-74f5a0f4a8b5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302257" y="3620482"/>
            <a:ext cx="2564648" cy="280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4" descr="https://avatars.mds.yandex.net/get-pdb/985791/c8b9a771-e170-4be5-95c9-5755c11525d4/s1200?webp=fals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3762" y="3614928"/>
            <a:ext cx="2510908" cy="308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6" descr="https://arhivurokov.ru/multiurok/html/2017/03/14/s_58c8091a3ec9b/586403_5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930" y="3331205"/>
            <a:ext cx="2153141" cy="343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5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e59/0012d308-e47df8ac/hello_html_m7f36964b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935" y="0"/>
            <a:ext cx="8371016" cy="686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6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23792" y="332656"/>
            <a:ext cx="374441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Самооценка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9536" y="2390990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5841" y="908720"/>
            <a:ext cx="57166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запомнил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4226" y="2648139"/>
            <a:ext cx="2779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смог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9857" y="4387558"/>
            <a:ext cx="30364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знаю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710030" y="1988840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10030" y="1987196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84730" y="3711440"/>
            <a:ext cx="1049497" cy="559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10030" y="4247400"/>
            <a:ext cx="1098210" cy="105380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8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1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8839" y="1956574"/>
            <a:ext cx="1467069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75377" y="1956575"/>
            <a:ext cx="140615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4169" y="1908254"/>
            <a:ext cx="168026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89017" y="1923166"/>
            <a:ext cx="164981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38545" y="1956576"/>
            <a:ext cx="156805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52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ilmark.ru/catalog/20121112/20121112:408-226-445/20121112:408-226-445-downloa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274" y="408646"/>
            <a:ext cx="5181600" cy="345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oroskop.guru/wp-content/uploads/2018/03/mak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5547" y="408646"/>
            <a:ext cx="5360437" cy="345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6286" y="5010539"/>
            <a:ext cx="2948473" cy="97971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2798" y="5010539"/>
            <a:ext cx="3868704" cy="97971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01870" y="5026867"/>
            <a:ext cx="4666" cy="96338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892074" y="4478694"/>
            <a:ext cx="9330" cy="204340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 rot="10800000">
            <a:off x="1306285" y="5026867"/>
            <a:ext cx="1950098" cy="928396"/>
          </a:xfrm>
          <a:prstGeom prst="triangle">
            <a:avLst>
              <a:gd name="adj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0800000">
            <a:off x="6932645" y="5029200"/>
            <a:ext cx="1940767" cy="928396"/>
          </a:xfrm>
          <a:prstGeom prst="triangle">
            <a:avLst>
              <a:gd name="adj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0800000">
            <a:off x="8901404" y="5036198"/>
            <a:ext cx="1950098" cy="928396"/>
          </a:xfrm>
          <a:prstGeom prst="triangle">
            <a:avLst>
              <a:gd name="adj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333110" y="5026867"/>
            <a:ext cx="1950098" cy="928396"/>
          </a:xfrm>
          <a:prstGeom prst="triangle">
            <a:avLst>
              <a:gd name="adj" fmla="val 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982798" y="5047862"/>
            <a:ext cx="1950098" cy="928396"/>
          </a:xfrm>
          <a:prstGeom prst="triangle">
            <a:avLst>
              <a:gd name="adj" fmla="val 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8942226" y="5036199"/>
            <a:ext cx="1950098" cy="928396"/>
          </a:xfrm>
          <a:prstGeom prst="triangle">
            <a:avLst>
              <a:gd name="adj" fmla="val 0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37440" y="5047862"/>
            <a:ext cx="878245" cy="9074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602777" y="6167535"/>
            <a:ext cx="347569" cy="4851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9702668" y="6083560"/>
            <a:ext cx="347569" cy="4851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>
            <a:off x="7957847" y="4273420"/>
            <a:ext cx="374390" cy="48169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7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683" y="561314"/>
            <a:ext cx="84106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 урока: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Звуки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к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к 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Буква К </a:t>
            </a:r>
            <a:r>
              <a:rPr kumimoji="0" lang="ru-RU" sz="9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к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94207" y="1253811"/>
            <a:ext cx="525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2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урока:</a:t>
            </a:r>
            <a:endParaRPr lang="ru-RU" sz="8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Познакомимся с </a:t>
            </a:r>
            <a:r>
              <a:rPr lang="ru-RU" sz="8800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ru-RU" sz="8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 какие … </a:t>
            </a: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читать … 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6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66870/0036-023-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20" t="3402" r="2268" b="64972"/>
          <a:stretch/>
        </p:blipFill>
        <p:spPr bwMode="auto">
          <a:xfrm>
            <a:off x="2236206" y="1074265"/>
            <a:ext cx="7577750" cy="51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01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myslide.ru/documents_3/2c98657b5042df9c16f27edde85fe5fe/img2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8987" y="298581"/>
            <a:ext cx="9298014" cy="599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0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87e/00083255-c36fa0ff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5771" y="0"/>
            <a:ext cx="9624601" cy="658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5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ypresentation.ru/documents/ade164b8b38c25c290d24f8ddaa61ab3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0752" y="0"/>
            <a:ext cx="9162872" cy="687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07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99</Words>
  <Application>Microsoft Office PowerPoint</Application>
  <PresentationFormat>Широкоэкранный</PresentationFormat>
  <Paragraphs>27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2019-10-07T11:11:16Z</dcterms:created>
  <dcterms:modified xsi:type="dcterms:W3CDTF">2020-11-23T13:50:37Z</dcterms:modified>
</cp:coreProperties>
</file>