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312" r:id="rId2"/>
    <p:sldId id="286" r:id="rId3"/>
    <p:sldId id="300" r:id="rId4"/>
    <p:sldId id="299" r:id="rId5"/>
    <p:sldId id="288" r:id="rId6"/>
    <p:sldId id="298" r:id="rId7"/>
    <p:sldId id="297" r:id="rId8"/>
    <p:sldId id="287" r:id="rId9"/>
    <p:sldId id="310" r:id="rId10"/>
    <p:sldId id="304" r:id="rId11"/>
    <p:sldId id="311" r:id="rId12"/>
    <p:sldId id="31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lfae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lfae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lfae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lfae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Sylfae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Sylfae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Sylfae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Sylfae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Sylfae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EFF"/>
    <a:srgbClr val="D5EAFF"/>
    <a:srgbClr val="B3E6FF"/>
    <a:srgbClr val="5BC8FF"/>
    <a:srgbClr val="A50021"/>
    <a:srgbClr val="000066"/>
    <a:srgbClr val="FFF3FC"/>
    <a:srgbClr val="97C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74650C18-E42B-4D3F-AD80-5B18DB572528}" type="datetimeFigureOut">
              <a:rPr lang="ru-RU" altLang="ru-RU"/>
              <a:pPr>
                <a:defRPr/>
              </a:pPr>
              <a:t>10.11.2020</a:t>
            </a:fld>
            <a:endParaRPr lang="ru-RU" alt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EE025012-54AD-4FB6-A60A-B39658E5A4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9688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02F82AB-0362-483D-8B7F-D88369E2E0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3D5A29-FC58-4555-8948-0BABB85818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17CCB-A0E3-4538-AA99-E86704347B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B5EE1-A792-458A-865F-F530462B24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A5D224-A533-49AC-9AFA-A7E85F4F71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816B35-ADD7-4DE4-8B69-3AD7CB313A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000102-9547-4D2C-A60C-2FB0B87F68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8069D0-8E0D-4F8E-A470-0701FD072F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1C223-7960-49BA-9D8B-116F6109D3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5F02CD-1FC5-4A14-9336-5EC7D5FC90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030E4-5D9E-4AC7-AE8E-B2061BB0E3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00C93CCD-88D1-4BD4-B918-20E7E32B0B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по литературному </a:t>
            </a:r>
            <a:r>
              <a:rPr lang="ru-RU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чтению для </a:t>
            </a:r>
            <a:r>
              <a:rPr lang="ru-RU" sz="6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класса</a:t>
            </a:r>
            <a:endParaRPr lang="ru-RU" sz="6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661248"/>
            <a:ext cx="3848472" cy="79898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студентка 4 курса группы 43Н</a:t>
            </a:r>
          </a:p>
          <a:p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Кокина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Александра Николаевна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662463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54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 мой, зеркальце, скажи! 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67544" y="2276872"/>
            <a:ext cx="5327823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150000"/>
              <a:buFontTx/>
              <a:buBlip>
                <a:blip r:embed="rId2"/>
              </a:buBlip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кричал Золотой петушок?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984647"/>
            <a:ext cx="4320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Кири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-ку-ку!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Царствуй, лёжа на боку!»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971" y="3356992"/>
            <a:ext cx="234315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55884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662463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54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 мой, зеркальце, скажи! 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15050" y="2087701"/>
            <a:ext cx="648072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150000"/>
              <a:buFontTx/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какими словами обращался старик</a:t>
            </a:r>
          </a:p>
          <a:p>
            <a:pPr marL="0" indent="0">
              <a:buSzPct val="150000"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к рыбке?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4581128"/>
            <a:ext cx="52681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«Смилуйся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государыня рыбка,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Разбранила меня моя старуха,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даёт старику мне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покою…»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50" y="3061854"/>
            <a:ext cx="2628758" cy="2400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335178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1600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работу!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5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475656" y="333375"/>
            <a:ext cx="66246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54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всё начиналось</a:t>
            </a:r>
            <a:endParaRPr lang="ru-RU" altLang="ru-RU" sz="54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700808"/>
            <a:ext cx="50943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Негде, в тридевятом царстве,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тридесятом государстве,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славный царь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Дадон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Смолоду был грозен он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соседям то и дело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Наносил обиды смело;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под старость захотел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Отдохнуть от ратных дел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покой себе устроить.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26666" y="5671126"/>
            <a:ext cx="536408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золотом петушке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66246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54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всё начиналось</a:t>
            </a:r>
            <a:endParaRPr lang="ru-RU" altLang="ru-RU" sz="54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68785" y="1916832"/>
            <a:ext cx="55983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 старик со своею старухой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самого синего моря;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жили в ветхой землянке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Ровно тридцать лет и три года.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Старик ловил неводом рыбу,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Старуха пряла свою пряжу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68221" y="5085184"/>
            <a:ext cx="53135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рыбаке и рыбке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1949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66246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54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всё начиналось</a:t>
            </a:r>
            <a:endParaRPr lang="ru-RU" altLang="ru-RU" sz="54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916832"/>
            <a:ext cx="525651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Жил-был поп,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Толоконный лоб.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Пошёл поп по базару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 кой-какого товару.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Навстречу ему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Балда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Идёт, сам не зная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куда.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064294"/>
            <a:ext cx="7433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попе и работнике его </a:t>
            </a:r>
            <a:r>
              <a:rPr lang="ru-RU" sz="3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Балде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77541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66246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54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всё начиналось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2132856"/>
            <a:ext cx="64311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весенней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тёплою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порою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Из-под утренней белой зорюшки,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из лесу, из лесу из дремучего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Выходила бурая медведиха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милыми детушками-медвежатами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Погулять, посмотреть, себя показать.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5229199"/>
            <a:ext cx="42260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медведихе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66246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54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всё начиналось</a:t>
            </a:r>
            <a:endParaRPr lang="ru-RU" altLang="ru-RU" sz="54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5696" y="191683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девицы под окном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Пряли поздно вечерком.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«Кабы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была царица,-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одна девица,-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на весь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крещёный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Приготовила б 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04368" y="5085184"/>
            <a:ext cx="48631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царе </a:t>
            </a:r>
            <a:r>
              <a:rPr lang="ru-RU" sz="3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5303716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66246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54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всё начиналось</a:t>
            </a:r>
            <a:endParaRPr lang="ru-RU" altLang="ru-RU" sz="54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1628800"/>
            <a:ext cx="50943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Царь с царицею простился,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путь-дорогу снарядился,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царица у окна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Села ждать его одна.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Ждёт-пождёт с утра до ночи,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 в поле, инда очи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Разболелись,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глядючи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белой зори до ночи.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5301208"/>
            <a:ext cx="55263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о мёртвой царевне и о семи богатырях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68601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662463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54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 мой, зеркальце, скажи! </a:t>
            </a:r>
            <a:endParaRPr lang="ru-RU" altLang="ru-RU" sz="54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39552" y="2492896"/>
            <a:ext cx="6480175" cy="575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150000"/>
              <a:buFontTx/>
              <a:buBlip>
                <a:blip r:embed="rId2"/>
              </a:buBlip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мачеха обращалась к зеркальцу?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47135" y="3645024"/>
            <a:ext cx="49502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«Свет мой, зеркальце, скажи, 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всю правду доложи: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ль на свете всех милее,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румяней и белее?»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343" y="3356992"/>
            <a:ext cx="1799002" cy="2541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6624638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54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 мой, зеркальце, скажи! 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68313" y="2276872"/>
            <a:ext cx="5327823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150000"/>
              <a:buFontTx/>
              <a:buBlip>
                <a:blip r:embed="rId2"/>
              </a:buBlip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какими словами обращался Королевич Елисей к ветру?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8562" y="3623692"/>
            <a:ext cx="43924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«Ветер, ветер! Ты могуч!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гоняешь стаи туч,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волнуешь сине море, 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Всюду веешь на просторе, 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боишься никого,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Кроме бога одного»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724795"/>
            <a:ext cx="2524695" cy="208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40166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1664</TotalTime>
  <Words>417</Words>
  <Application>Microsoft Office PowerPoint</Application>
  <PresentationFormat>Экран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Викторина по литературному чтению для 3 класса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работу!</vt:lpstr>
    </vt:vector>
  </TitlesOfParts>
  <Company>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Игра-викторина по произведениям 3 класс</dc:title>
  <dc:creator>Елена</dc:creator>
  <cp:lastModifiedBy>RePack by Diakov</cp:lastModifiedBy>
  <cp:revision>161</cp:revision>
  <dcterms:created xsi:type="dcterms:W3CDTF">2008-11-04T10:38:21Z</dcterms:created>
  <dcterms:modified xsi:type="dcterms:W3CDTF">2020-11-10T06:25:17Z</dcterms:modified>
</cp:coreProperties>
</file>