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1"/>
            <a:ext cx="5616624" cy="592354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958408"/>
            <a:ext cx="8305800" cy="1143000"/>
          </a:xfrm>
        </p:spPr>
        <p:txBody>
          <a:bodyPr/>
          <a:lstStyle/>
          <a:p>
            <a:r>
              <a:rPr lang="ru-RU" dirty="0" smtClean="0"/>
              <a:t>Международная школа </a:t>
            </a:r>
            <a:r>
              <a:rPr lang="ru-RU" dirty="0" err="1" smtClean="0"/>
              <a:t>Герценовского</a:t>
            </a:r>
            <a:r>
              <a:rPr lang="ru-RU" dirty="0" smtClean="0"/>
              <a:t> университета</a:t>
            </a:r>
          </a:p>
          <a:p>
            <a:r>
              <a:rPr lang="ru-RU" sz="1400" dirty="0" smtClean="0"/>
              <a:t>Санкт-Петербург 2020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432048"/>
            <a:ext cx="8305800" cy="4005064"/>
          </a:xfrm>
        </p:spPr>
        <p:txBody>
          <a:bodyPr/>
          <a:lstStyle/>
          <a:p>
            <a:pPr algn="r"/>
            <a:r>
              <a:rPr lang="ru-RU" sz="4000" dirty="0" smtClean="0"/>
              <a:t>                                                      </a:t>
            </a:r>
            <a:r>
              <a:rPr lang="ru-RU" sz="3200" dirty="0" smtClean="0"/>
              <a:t>Альбом (</a:t>
            </a:r>
            <a:r>
              <a:rPr lang="ru-RU" sz="3200" dirty="0" err="1" smtClean="0"/>
              <a:t>лэпбук</a:t>
            </a:r>
            <a:r>
              <a:rPr lang="ru-RU" sz="3200" dirty="0" smtClean="0"/>
              <a:t>)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                                                Мой герой </a:t>
            </a:r>
            <a:br>
              <a:rPr lang="ru-RU" sz="4000" dirty="0" smtClean="0"/>
            </a:br>
            <a:r>
              <a:rPr lang="ru-RU" sz="4000" dirty="0" smtClean="0"/>
              <a:t>Бессмертного </a:t>
            </a:r>
            <a:br>
              <a:rPr lang="ru-RU" sz="4000" dirty="0" smtClean="0"/>
            </a:br>
            <a:r>
              <a:rPr lang="ru-RU" sz="4000" dirty="0" smtClean="0"/>
              <a:t>полка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652120" y="4581128"/>
            <a:ext cx="3312368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2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/>
              <a:t>Ермак Игорь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307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3729" y="548680"/>
            <a:ext cx="6558256" cy="4767410"/>
          </a:xfrm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611560" y="5517232"/>
            <a:ext cx="8305800" cy="1143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/>
              <a:t>поздравительная открытка </a:t>
            </a:r>
          </a:p>
          <a:p>
            <a:pPr marL="0" indent="0" algn="ctr">
              <a:buNone/>
            </a:pPr>
            <a:r>
              <a:rPr lang="ru-RU" sz="2000" dirty="0" smtClean="0"/>
              <a:t>к 75-летию Победы в Великой Отечественной Войне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2447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sz="4600" dirty="0" smtClean="0"/>
          </a:p>
          <a:p>
            <a:pPr marL="0" indent="0" algn="ctr">
              <a:buNone/>
            </a:pPr>
            <a:r>
              <a:rPr lang="ru-RU" sz="4600" dirty="0" smtClean="0"/>
              <a:t>Работу выполнил </a:t>
            </a:r>
          </a:p>
          <a:p>
            <a:pPr marL="0" indent="0" algn="ctr">
              <a:buNone/>
            </a:pPr>
            <a:r>
              <a:rPr lang="ru-RU" sz="4600" dirty="0" smtClean="0"/>
              <a:t>ученик 1 класса</a:t>
            </a:r>
          </a:p>
          <a:p>
            <a:pPr marL="0" indent="0" algn="ctr">
              <a:buNone/>
            </a:pPr>
            <a:r>
              <a:rPr lang="ru-RU" sz="4600" dirty="0" smtClean="0"/>
              <a:t>Международной школы </a:t>
            </a:r>
          </a:p>
          <a:p>
            <a:pPr marL="0" indent="0" algn="ctr">
              <a:buNone/>
            </a:pPr>
            <a:r>
              <a:rPr lang="ru-RU" sz="4600" dirty="0" err="1" smtClean="0"/>
              <a:t>Герценовского</a:t>
            </a:r>
            <a:r>
              <a:rPr lang="ru-RU" sz="4600" dirty="0" smtClean="0"/>
              <a:t> университета</a:t>
            </a:r>
          </a:p>
          <a:p>
            <a:pPr marL="0" indent="0" algn="ctr">
              <a:buNone/>
            </a:pPr>
            <a:r>
              <a:rPr lang="ru-RU" sz="4600" dirty="0" smtClean="0"/>
              <a:t>Ермак  Игорь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100" dirty="0" smtClean="0"/>
              <a:t>Преподаватель</a:t>
            </a:r>
          </a:p>
          <a:p>
            <a:pPr marL="0" indent="0" algn="ctr">
              <a:buNone/>
            </a:pPr>
            <a:r>
              <a:rPr lang="ru-RU" sz="2100" dirty="0" smtClean="0"/>
              <a:t>изобразительного искусства и технологии</a:t>
            </a:r>
          </a:p>
          <a:p>
            <a:pPr marL="0" indent="0" algn="ctr">
              <a:buNone/>
            </a:pPr>
            <a:r>
              <a:rPr lang="ru-RU" sz="2100" dirty="0" smtClean="0"/>
              <a:t>Международной школы </a:t>
            </a:r>
            <a:r>
              <a:rPr lang="ru-RU" sz="2100" dirty="0" err="1" smtClean="0"/>
              <a:t>Герценовского</a:t>
            </a:r>
            <a:r>
              <a:rPr lang="ru-RU" sz="2100" dirty="0" smtClean="0"/>
              <a:t> университета</a:t>
            </a:r>
          </a:p>
          <a:p>
            <a:pPr marL="0" indent="0" algn="ctr">
              <a:buNone/>
            </a:pPr>
            <a:r>
              <a:rPr lang="ru-RU" sz="2100" dirty="0" smtClean="0"/>
              <a:t>Почетный работник общего образования РФ</a:t>
            </a:r>
          </a:p>
          <a:p>
            <a:pPr marL="0" indent="0" algn="ctr">
              <a:buNone/>
            </a:pPr>
            <a:r>
              <a:rPr lang="ru-RU" sz="2100" dirty="0" err="1" smtClean="0"/>
              <a:t>Терешкина</a:t>
            </a:r>
            <a:r>
              <a:rPr lang="ru-RU" sz="2100" dirty="0" smtClean="0"/>
              <a:t> Ю.В.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40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593631"/>
            <a:ext cx="4032449" cy="53992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93631"/>
            <a:ext cx="4608512" cy="539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3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072" y="404664"/>
            <a:ext cx="4576808" cy="6126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196" y="404664"/>
            <a:ext cx="4182709" cy="612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6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369756"/>
            <a:ext cx="3456384" cy="31554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69758"/>
            <a:ext cx="5112568" cy="31379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645024"/>
            <a:ext cx="6408712" cy="306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4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4" y="501961"/>
            <a:ext cx="8730254" cy="566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976" y="332656"/>
            <a:ext cx="4672064" cy="62714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23272"/>
            <a:ext cx="4752528" cy="630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8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109536"/>
            <a:ext cx="6919272" cy="66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03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0"/>
          <a:stretch/>
        </p:blipFill>
        <p:spPr>
          <a:xfrm>
            <a:off x="4932040" y="620688"/>
            <a:ext cx="4176464" cy="55920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3" y="620688"/>
            <a:ext cx="4616948" cy="559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6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692697"/>
            <a:ext cx="8856984" cy="506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1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50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                                                      Альбом (лэпбук)                                                  Мой герой  Бессмертного  полка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Альбом  «Мой герой Бессмертного полка»</dc:title>
  <dc:creator>Юлия</dc:creator>
  <cp:lastModifiedBy>Юлия</cp:lastModifiedBy>
  <cp:revision>23</cp:revision>
  <dcterms:created xsi:type="dcterms:W3CDTF">2020-05-10T03:46:23Z</dcterms:created>
  <dcterms:modified xsi:type="dcterms:W3CDTF">2020-05-10T06:08:39Z</dcterms:modified>
</cp:coreProperties>
</file>