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аня" initials="С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22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58" y="0"/>
            <a:ext cx="902368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35896" y="1124744"/>
            <a:ext cx="43924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Викторина!</a:t>
            </a:r>
            <a:endParaRPr lang="ru-RU" sz="6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59832" y="4581128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класс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7550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806" y="0"/>
            <a:ext cx="9173805" cy="6858000"/>
          </a:xfrm>
        </p:spPr>
      </p:pic>
      <p:sp>
        <p:nvSpPr>
          <p:cNvPr id="5" name="TextBox 4"/>
          <p:cNvSpPr txBox="1"/>
          <p:nvPr/>
        </p:nvSpPr>
        <p:spPr>
          <a:xfrm>
            <a:off x="28382" y="1058761"/>
            <a:ext cx="691276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Jen the Hen has got … friends.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798027"/>
            <a:ext cx="5219700" cy="30861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74197" y="2186915"/>
            <a:ext cx="2258823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800" smtClean="0">
                <a:solidFill>
                  <a:schemeClr val="accent6">
                    <a:lumMod val="75000"/>
                  </a:schemeClr>
                </a:solidFill>
              </a:rPr>
              <a:t>c) three 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1068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6288"/>
            <a:ext cx="9144000" cy="6831712"/>
          </a:xfrm>
        </p:spPr>
      </p:pic>
      <p:sp>
        <p:nvSpPr>
          <p:cNvPr id="5" name="TextBox 4"/>
          <p:cNvSpPr txBox="1"/>
          <p:nvPr/>
        </p:nvSpPr>
        <p:spPr>
          <a:xfrm>
            <a:off x="5004048" y="404664"/>
            <a:ext cx="29009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C00000"/>
                </a:solidFill>
              </a:rPr>
              <a:t>They are …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00006" y="1231186"/>
            <a:ext cx="4309006" cy="254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3528" y="3672281"/>
            <a:ext cx="544232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LcParenR"/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 penguin, a sheep and a frog</a:t>
            </a:r>
          </a:p>
          <a:p>
            <a:pPr marL="342900" indent="-342900">
              <a:buAutoNum type="alphaLcParenR"/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 cat, a dog and a duck</a:t>
            </a:r>
          </a:p>
          <a:p>
            <a:pPr marL="342900" indent="-342900">
              <a:buAutoNum type="alphaLcParenR"/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n elephant, a cat and a dog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7485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6288"/>
            <a:ext cx="9144000" cy="6831712"/>
          </a:xfrm>
        </p:spPr>
      </p:pic>
      <p:sp>
        <p:nvSpPr>
          <p:cNvPr id="5" name="TextBox 4"/>
          <p:cNvSpPr txBox="1"/>
          <p:nvPr/>
        </p:nvSpPr>
        <p:spPr>
          <a:xfrm>
            <a:off x="5004048" y="404664"/>
            <a:ext cx="2900922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C00000"/>
                </a:solidFill>
              </a:rPr>
              <a:t>They are …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00006" y="1231186"/>
            <a:ext cx="4309006" cy="254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3528" y="3672281"/>
            <a:ext cx="4420634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b) a cat, a dog and a duck</a:t>
            </a:r>
          </a:p>
        </p:txBody>
      </p:sp>
    </p:spTree>
    <p:extLst>
      <p:ext uri="{BB962C8B-B14F-4D97-AF65-F5344CB8AC3E}">
        <p14:creationId xmlns:p14="http://schemas.microsoft.com/office/powerpoint/2010/main" xmlns="" val="11319593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7229"/>
            <a:ext cx="9144000" cy="6840771"/>
          </a:xfrm>
        </p:spPr>
      </p:pic>
      <p:sp>
        <p:nvSpPr>
          <p:cNvPr id="5" name="TextBox 4"/>
          <p:cNvSpPr txBox="1"/>
          <p:nvPr/>
        </p:nvSpPr>
        <p:spPr>
          <a:xfrm>
            <a:off x="3203848" y="332656"/>
            <a:ext cx="25818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C00000"/>
                </a:solidFill>
              </a:rPr>
              <a:t>Pam is a …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484784"/>
            <a:ext cx="2016224" cy="25402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46032" y="1863015"/>
            <a:ext cx="2139677" cy="20604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2998" y="1364241"/>
            <a:ext cx="1981200" cy="27813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1560" y="4145541"/>
            <a:ext cx="16433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a)  duck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92904" y="4200491"/>
            <a:ext cx="1338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b)  dog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28258" y="4215023"/>
            <a:ext cx="11697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c)  cat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5571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7229"/>
            <a:ext cx="9144000" cy="6840771"/>
          </a:xfrm>
        </p:spPr>
      </p:pic>
      <p:sp>
        <p:nvSpPr>
          <p:cNvPr id="5" name="TextBox 4"/>
          <p:cNvSpPr txBox="1"/>
          <p:nvPr/>
        </p:nvSpPr>
        <p:spPr>
          <a:xfrm>
            <a:off x="3203848" y="332656"/>
            <a:ext cx="2581861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C00000"/>
                </a:solidFill>
              </a:rPr>
              <a:t>Pam is a …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3808" y="1059536"/>
            <a:ext cx="2664296" cy="374026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93839" y="2929667"/>
            <a:ext cx="1540486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accent6">
                    <a:lumMod val="75000"/>
                  </a:schemeClr>
                </a:solidFill>
              </a:rPr>
              <a:t>c)  cat</a:t>
            </a:r>
            <a:endParaRPr lang="ru-RU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80047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8" y="0"/>
            <a:ext cx="9133271" cy="6858000"/>
          </a:xfrm>
        </p:spPr>
      </p:pic>
      <p:sp>
        <p:nvSpPr>
          <p:cNvPr id="5" name="TextBox 4"/>
          <p:cNvSpPr txBox="1"/>
          <p:nvPr/>
        </p:nvSpPr>
        <p:spPr>
          <a:xfrm>
            <a:off x="3203848" y="404663"/>
            <a:ext cx="27193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C00000"/>
                </a:solidFill>
              </a:rPr>
              <a:t>Tug is a … 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412776"/>
            <a:ext cx="1981200" cy="27813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65255" y="2034204"/>
            <a:ext cx="2457927" cy="230713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40" y="1620694"/>
            <a:ext cx="2088232" cy="26013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61416" y="4335759"/>
            <a:ext cx="13162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a)  cat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6219" y="4440590"/>
            <a:ext cx="1338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b)  dog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61116" y="4336537"/>
            <a:ext cx="1553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c)  duck 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9635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8" y="0"/>
            <a:ext cx="9133271" cy="6858000"/>
          </a:xfrm>
        </p:spPr>
      </p:pic>
      <p:sp>
        <p:nvSpPr>
          <p:cNvPr id="5" name="TextBox 4"/>
          <p:cNvSpPr txBox="1"/>
          <p:nvPr/>
        </p:nvSpPr>
        <p:spPr>
          <a:xfrm>
            <a:off x="3203848" y="404663"/>
            <a:ext cx="2719334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C00000"/>
                </a:solidFill>
              </a:rPr>
              <a:t>Tug is a … 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1880" y="1340768"/>
            <a:ext cx="3375434" cy="31683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7527" y="2093947"/>
            <a:ext cx="2848329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</a:rPr>
              <a:t>b)  dog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82121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466" y="0"/>
            <a:ext cx="9117534" cy="6858000"/>
          </a:xfrm>
        </p:spPr>
      </p:pic>
      <p:sp>
        <p:nvSpPr>
          <p:cNvPr id="5" name="TextBox 4"/>
          <p:cNvSpPr txBox="1"/>
          <p:nvPr/>
        </p:nvSpPr>
        <p:spPr>
          <a:xfrm>
            <a:off x="3131840" y="476672"/>
            <a:ext cx="27093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Chuck is a …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5846" y="1371981"/>
            <a:ext cx="2304256" cy="287044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72125" y="1546851"/>
            <a:ext cx="2028825" cy="26955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19905" y="1829061"/>
            <a:ext cx="2385305" cy="235673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9420" y="4331912"/>
            <a:ext cx="15776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a)  duck 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78999" y="4331912"/>
            <a:ext cx="12130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b)  cat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33951" y="4258375"/>
            <a:ext cx="15359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c)  dog 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10127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466" y="0"/>
            <a:ext cx="9117534" cy="6858000"/>
          </a:xfrm>
        </p:spPr>
      </p:pic>
      <p:sp>
        <p:nvSpPr>
          <p:cNvPr id="5" name="TextBox 4"/>
          <p:cNvSpPr txBox="1"/>
          <p:nvPr/>
        </p:nvSpPr>
        <p:spPr>
          <a:xfrm>
            <a:off x="3131840" y="476672"/>
            <a:ext cx="2709396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Chuck is a …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1800" y="1340768"/>
            <a:ext cx="2952328" cy="367775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12160" y="2209218"/>
            <a:ext cx="2271776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</a:rPr>
              <a:t>a)  duck 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51006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58" y="0"/>
            <a:ext cx="90236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66175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58" y="0"/>
            <a:ext cx="9023684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5516" y="1053104"/>
            <a:ext cx="8712968" cy="5134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20968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85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51520" y="268075"/>
            <a:ext cx="8683531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Let’s remember the novel about Jen the Hen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1197750"/>
            <a:ext cx="45407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Jen the Hen is very…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1944855"/>
            <a:ext cx="2982454" cy="28099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68144" y="2438632"/>
            <a:ext cx="219060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LcParenR"/>
            </a:pPr>
            <a:r>
              <a:rPr lang="en-US" sz="4800" dirty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</a:rPr>
              <a:t>ice</a:t>
            </a:r>
          </a:p>
          <a:p>
            <a:pPr marL="342900" indent="-342900">
              <a:buAutoNum type="alphaLcParenR"/>
            </a:pPr>
            <a:r>
              <a:rPr lang="en-US" sz="4800" dirty="0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</a:rPr>
              <a:t>lever</a:t>
            </a:r>
          </a:p>
          <a:p>
            <a:pPr marL="342900" indent="-342900">
              <a:buAutoNum type="alphaLcParenR"/>
            </a:pPr>
            <a:r>
              <a:rPr lang="en-US" sz="4800" dirty="0">
                <a:solidFill>
                  <a:schemeClr val="accent6">
                    <a:lumMod val="50000"/>
                  </a:schemeClr>
                </a:solidFill>
              </a:rPr>
              <a:t>k</a:t>
            </a:r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</a:rPr>
              <a:t>ind 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5646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85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611560" y="1197750"/>
            <a:ext cx="4540730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Jen the Hen is very…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1944855"/>
            <a:ext cx="2982454" cy="28099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68144" y="2438632"/>
            <a:ext cx="2469522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</a:rPr>
              <a:t>b) clever 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1457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1153"/>
            <a:ext cx="9144000" cy="6869153"/>
          </a:xfrm>
        </p:spPr>
      </p:pic>
      <p:sp>
        <p:nvSpPr>
          <p:cNvPr id="6" name="TextBox 5"/>
          <p:cNvSpPr txBox="1"/>
          <p:nvPr/>
        </p:nvSpPr>
        <p:spPr>
          <a:xfrm>
            <a:off x="3347864" y="814131"/>
            <a:ext cx="56345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Jen has got one son and …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35896" y="1523509"/>
            <a:ext cx="4822649" cy="35283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8697" y="2276872"/>
            <a:ext cx="3240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n-US" sz="3600" dirty="0">
                <a:solidFill>
                  <a:schemeClr val="accent6">
                    <a:lumMod val="75000"/>
                  </a:schemeClr>
                </a:solidFill>
              </a:rPr>
              <a:t>o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ne daughter </a:t>
            </a:r>
          </a:p>
          <a:p>
            <a:pPr marL="342900" indent="-342900">
              <a:buAutoNum type="alphaLcParenR"/>
            </a:pPr>
            <a:r>
              <a:rPr lang="en-US" sz="3600" dirty="0">
                <a:solidFill>
                  <a:schemeClr val="accent6">
                    <a:lumMod val="75000"/>
                  </a:schemeClr>
                </a:solidFill>
              </a:rPr>
              <a:t>t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hree fathers</a:t>
            </a:r>
          </a:p>
          <a:p>
            <a:pPr marL="342900" indent="-342900">
              <a:buAutoNum type="alphaLcParenR"/>
            </a:pPr>
            <a:r>
              <a:rPr lang="en-US" sz="3600" dirty="0">
                <a:solidFill>
                  <a:schemeClr val="accent6">
                    <a:lumMod val="75000"/>
                  </a:schemeClr>
                </a:solidFill>
              </a:rPr>
              <a:t>t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wo daughters 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419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1153"/>
            <a:ext cx="9144000" cy="6869153"/>
          </a:xfrm>
        </p:spPr>
      </p:pic>
      <p:sp>
        <p:nvSpPr>
          <p:cNvPr id="6" name="TextBox 5"/>
          <p:cNvSpPr txBox="1"/>
          <p:nvPr/>
        </p:nvSpPr>
        <p:spPr>
          <a:xfrm>
            <a:off x="3347864" y="814131"/>
            <a:ext cx="5634556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Jen has got one son and …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53817" y="1552178"/>
            <a:ext cx="4822649" cy="35283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8695" y="2420888"/>
            <a:ext cx="3517201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c) two daughters 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3303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2932"/>
            <a:ext cx="9144000" cy="6845068"/>
          </a:xfrm>
        </p:spPr>
      </p:pic>
      <p:sp>
        <p:nvSpPr>
          <p:cNvPr id="5" name="TextBox 4"/>
          <p:cNvSpPr txBox="1"/>
          <p:nvPr/>
        </p:nvSpPr>
        <p:spPr>
          <a:xfrm>
            <a:off x="3193553" y="373230"/>
            <a:ext cx="25476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C00000"/>
                </a:solidFill>
              </a:rPr>
              <a:t>They are…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0280" y="1142671"/>
            <a:ext cx="4235936" cy="29651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40152" y="4221088"/>
            <a:ext cx="193649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LcParenR"/>
            </a:pPr>
            <a:r>
              <a:rPr lang="en-US" sz="4000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ellow</a:t>
            </a:r>
          </a:p>
          <a:p>
            <a:pPr marL="342900" indent="-342900">
              <a:buAutoNum type="alphaLcParenR"/>
            </a:pPr>
            <a:r>
              <a:rPr lang="en-US" sz="4000" dirty="0">
                <a:solidFill>
                  <a:schemeClr val="accent6">
                    <a:lumMod val="75000"/>
                  </a:schemeClr>
                </a:solidFill>
              </a:rPr>
              <a:t>r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ed</a:t>
            </a:r>
          </a:p>
          <a:p>
            <a:pPr marL="342900" indent="-342900">
              <a:buAutoNum type="alphaLcParenR"/>
            </a:pP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green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9722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2932"/>
            <a:ext cx="9144000" cy="6845068"/>
          </a:xfrm>
        </p:spPr>
      </p:pic>
      <p:sp>
        <p:nvSpPr>
          <p:cNvPr id="5" name="TextBox 4"/>
          <p:cNvSpPr txBox="1"/>
          <p:nvPr/>
        </p:nvSpPr>
        <p:spPr>
          <a:xfrm>
            <a:off x="3193553" y="373230"/>
            <a:ext cx="2547685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C00000"/>
                </a:solidFill>
              </a:rPr>
              <a:t>They are…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0280" y="1268760"/>
            <a:ext cx="4235936" cy="28390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26298" y="2420888"/>
            <a:ext cx="1936492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342900" indent="-342900">
              <a:buAutoNum type="alphaLcParenR"/>
            </a:pP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yellow</a:t>
            </a:r>
          </a:p>
        </p:txBody>
      </p:sp>
    </p:spTree>
    <p:extLst>
      <p:ext uri="{BB962C8B-B14F-4D97-AF65-F5344CB8AC3E}">
        <p14:creationId xmlns:p14="http://schemas.microsoft.com/office/powerpoint/2010/main" xmlns="" val="3131854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806" y="0"/>
            <a:ext cx="9173805" cy="6858000"/>
          </a:xfrm>
        </p:spPr>
      </p:pic>
      <p:sp>
        <p:nvSpPr>
          <p:cNvPr id="5" name="TextBox 4"/>
          <p:cNvSpPr txBox="1"/>
          <p:nvPr/>
        </p:nvSpPr>
        <p:spPr>
          <a:xfrm>
            <a:off x="28382" y="1058761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Jen the Hen has got … friends.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798027"/>
            <a:ext cx="5219700" cy="30861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74197" y="2186915"/>
            <a:ext cx="211936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LcParenR"/>
            </a:pPr>
            <a:r>
              <a:rPr lang="en-US" sz="4800" dirty="0">
                <a:solidFill>
                  <a:schemeClr val="accent6">
                    <a:lumMod val="75000"/>
                  </a:schemeClr>
                </a:solidFill>
              </a:rPr>
              <a:t>f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</a:rPr>
              <a:t>ive</a:t>
            </a:r>
          </a:p>
          <a:p>
            <a:pPr marL="342900" indent="-342900">
              <a:buAutoNum type="alphaLcParenR"/>
            </a:pPr>
            <a:r>
              <a:rPr lang="en-US" sz="4800" dirty="0">
                <a:solidFill>
                  <a:schemeClr val="accent6">
                    <a:lumMod val="75000"/>
                  </a:schemeClr>
                </a:solidFill>
              </a:rPr>
              <a:t>n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</a:rPr>
              <a:t>ine</a:t>
            </a:r>
          </a:p>
          <a:p>
            <a:pPr marL="342900" indent="-342900">
              <a:buAutoNum type="alphaLcParenR"/>
            </a:pPr>
            <a:r>
              <a:rPr lang="en-US" sz="4800" dirty="0">
                <a:solidFill>
                  <a:schemeClr val="accent6">
                    <a:lumMod val="75000"/>
                  </a:schemeClr>
                </a:solidFill>
              </a:rPr>
              <a:t>t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</a:rPr>
              <a:t>hree 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97080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186</Words>
  <Application>Microsoft Office PowerPoint</Application>
  <PresentationFormat>Экран (4:3)</PresentationFormat>
  <Paragraphs>51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PTICH</dc:creator>
  <cp:lastModifiedBy>Пользователь Windows</cp:lastModifiedBy>
  <cp:revision>14</cp:revision>
  <dcterms:created xsi:type="dcterms:W3CDTF">2020-04-17T06:20:39Z</dcterms:created>
  <dcterms:modified xsi:type="dcterms:W3CDTF">2020-11-23T16:35:38Z</dcterms:modified>
</cp:coreProperties>
</file>