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2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87924"/>
            <a:ext cx="9144000" cy="69459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9612" y="836712"/>
            <a:ext cx="6984776" cy="230832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Читаем сказку по-английски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8283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7634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1010" y="15559"/>
            <a:ext cx="917501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404664"/>
            <a:ext cx="75608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Множественное число существительных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529808"/>
            <a:ext cx="1332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Doll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97484" y="3529807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Doll</a:t>
            </a:r>
            <a:r>
              <a:rPr lang="en-US" sz="3600" b="1" dirty="0" smtClean="0">
                <a:solidFill>
                  <a:srgbClr val="FF0000"/>
                </a:solidFill>
              </a:rPr>
              <a:t>s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5157192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Car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5198753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Car</a:t>
            </a:r>
            <a:r>
              <a:rPr lang="en-US" sz="3600" b="1" dirty="0" smtClean="0">
                <a:solidFill>
                  <a:srgbClr val="FF0000"/>
                </a:solidFill>
              </a:rPr>
              <a:t>s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5170" y="2132856"/>
            <a:ext cx="8742650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Чтобы из единственного числа сделать множественное </a:t>
            </a:r>
          </a:p>
          <a:p>
            <a:pPr algn="ctr"/>
            <a:r>
              <a:rPr lang="ru-RU" sz="2800" dirty="0" smtClean="0"/>
              <a:t>в конец слова нужно добавить-</a:t>
            </a:r>
            <a:r>
              <a:rPr lang="en-US" sz="2800" dirty="0" smtClean="0"/>
              <a:t>s-</a:t>
            </a:r>
            <a:endParaRPr lang="ru-RU" sz="28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3325734"/>
            <a:ext cx="1327402" cy="13274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49946" y="3205090"/>
            <a:ext cx="1727684" cy="12957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3602" y="5268310"/>
            <a:ext cx="1441934" cy="115354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02629" y="5268310"/>
            <a:ext cx="1875001" cy="105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1539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103" y="512676"/>
            <a:ext cx="7776864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39063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4068" y="0"/>
            <a:ext cx="9158068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8542" y="893052"/>
            <a:ext cx="7632848" cy="5724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68574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746408"/>
            <a:ext cx="7680853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93136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7213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476672"/>
            <a:ext cx="4392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I have got…</a:t>
            </a:r>
            <a:endParaRPr lang="ru-RU" sz="4400" dirty="0"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700808"/>
            <a:ext cx="792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  <a:endParaRPr lang="ru-RU" sz="4400" dirty="0">
              <a:cs typeface="Aharoni" panose="02010803020104030203" pitchFamily="2" charset="-79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9804" y="1700808"/>
            <a:ext cx="908720" cy="9087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1412776"/>
            <a:ext cx="1484784" cy="14847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4077072"/>
            <a:ext cx="9066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4</a:t>
            </a:r>
            <a:endParaRPr lang="ru-RU" sz="4400" dirty="0">
              <a:cs typeface="Aharoni" panose="02010803020104030203" pitchFamily="2" charset="-79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0854" y="4004371"/>
            <a:ext cx="914842" cy="9148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3672240"/>
            <a:ext cx="1579104" cy="15791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32040" y="1700808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3</a:t>
            </a:r>
            <a:endParaRPr lang="ru-RU" sz="4400" dirty="0">
              <a:cs typeface="Aharoni" panose="02010803020104030203" pitchFamily="2" charset="-79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1599474"/>
            <a:ext cx="972108" cy="9721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1246113"/>
            <a:ext cx="1574877" cy="14742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052367" y="4293096"/>
            <a:ext cx="4187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7</a:t>
            </a:r>
            <a:endParaRPr lang="ru-RU" sz="4400" dirty="0">
              <a:cs typeface="Aharoni" panose="02010803020104030203" pitchFamily="2" charset="-79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0009" y="3961442"/>
            <a:ext cx="1268760" cy="126876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3956038"/>
            <a:ext cx="1549946" cy="123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54558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7213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476672"/>
            <a:ext cx="4392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I have got…</a:t>
            </a:r>
            <a:endParaRPr lang="ru-RU" sz="4400" dirty="0"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700808"/>
            <a:ext cx="792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  <a:endParaRPr lang="ru-RU" sz="4400" dirty="0">
              <a:cs typeface="Aharoni" panose="02010803020104030203" pitchFamily="2" charset="-79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9804" y="1700808"/>
            <a:ext cx="908720" cy="9087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1412776"/>
            <a:ext cx="1484784" cy="14847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4077072"/>
            <a:ext cx="9066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4</a:t>
            </a:r>
            <a:endParaRPr lang="ru-RU" sz="4400" dirty="0">
              <a:cs typeface="Aharoni" panose="02010803020104030203" pitchFamily="2" charset="-79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0854" y="4004371"/>
            <a:ext cx="914842" cy="9148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3672240"/>
            <a:ext cx="1579104" cy="15791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32040" y="1700808"/>
            <a:ext cx="936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3</a:t>
            </a:r>
            <a:endParaRPr lang="ru-RU" sz="4400" dirty="0">
              <a:cs typeface="Aharoni" panose="02010803020104030203" pitchFamily="2" charset="-79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1599474"/>
            <a:ext cx="972108" cy="9721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1246113"/>
            <a:ext cx="1574877" cy="14742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052367" y="4293096"/>
            <a:ext cx="4187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7</a:t>
            </a:r>
            <a:endParaRPr lang="ru-RU" sz="4400" dirty="0">
              <a:cs typeface="Aharoni" panose="02010803020104030203" pitchFamily="2" charset="-79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0009" y="3961442"/>
            <a:ext cx="1268760" cy="126876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3956038"/>
            <a:ext cx="1549946" cy="123995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9214" y="2899763"/>
            <a:ext cx="4262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have got one blue doll.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7" y="5517232"/>
            <a:ext cx="42482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have got four orange balls.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4992203" y="2705884"/>
            <a:ext cx="34686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 have got three green </a:t>
            </a:r>
          </a:p>
          <a:p>
            <a:r>
              <a:rPr lang="en-US" sz="2800" dirty="0" smtClean="0"/>
              <a:t>Teddy bears.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5162666" y="5491793"/>
            <a:ext cx="32522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have got seven black cars.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683804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6" y="0"/>
            <a:ext cx="9139703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299552"/>
            <a:ext cx="3659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сказки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271" y="1831237"/>
            <a:ext cx="25819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Her – </a:t>
            </a:r>
            <a:r>
              <a:rPr lang="ru-RU" sz="2800" dirty="0" err="1" smtClean="0"/>
              <a:t>хё</a:t>
            </a:r>
            <a:r>
              <a:rPr lang="ru-RU" sz="2800" dirty="0" smtClean="0"/>
              <a:t>  (её)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52271" y="2488540"/>
            <a:ext cx="3632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Very – </a:t>
            </a:r>
            <a:r>
              <a:rPr lang="ru-RU" sz="2800" dirty="0" err="1" smtClean="0"/>
              <a:t>вэри</a:t>
            </a:r>
            <a:r>
              <a:rPr lang="ru-RU" sz="2800" dirty="0" smtClean="0"/>
              <a:t>  (очень)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52271" y="3161230"/>
            <a:ext cx="4067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Clever – </a:t>
            </a:r>
            <a:r>
              <a:rPr lang="ru-RU" sz="2800" dirty="0" err="1" smtClean="0"/>
              <a:t>клэва</a:t>
            </a:r>
            <a:r>
              <a:rPr lang="ru-RU" sz="2800" dirty="0" smtClean="0"/>
              <a:t>  (умная)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296" y="3927158"/>
            <a:ext cx="4583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Children – </a:t>
            </a:r>
            <a:r>
              <a:rPr lang="ru-RU" sz="2800" dirty="0" err="1" smtClean="0"/>
              <a:t>чилдрэн</a:t>
            </a:r>
            <a:r>
              <a:rPr lang="ru-RU" sz="2800" dirty="0" smtClean="0"/>
              <a:t>  (дети)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4797221"/>
            <a:ext cx="55960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Chickens</a:t>
            </a:r>
            <a:r>
              <a:rPr lang="en-US" sz="3200" dirty="0" smtClean="0"/>
              <a:t> – </a:t>
            </a:r>
            <a:r>
              <a:rPr lang="ru-RU" sz="3200" dirty="0" err="1" smtClean="0"/>
              <a:t>чикенс</a:t>
            </a:r>
            <a:r>
              <a:rPr lang="ru-RU" sz="3200" dirty="0" smtClean="0"/>
              <a:t>  (цыплята)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6201" y="5593606"/>
            <a:ext cx="5099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Brown – </a:t>
            </a:r>
            <a:r>
              <a:rPr lang="ru-RU" sz="2800" dirty="0" err="1" smtClean="0"/>
              <a:t>браун</a:t>
            </a:r>
            <a:r>
              <a:rPr lang="ru-RU" sz="2800" dirty="0" smtClean="0"/>
              <a:t>  (коричневый)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857722" y="2462756"/>
            <a:ext cx="3476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House – </a:t>
            </a:r>
            <a:r>
              <a:rPr lang="ru-RU" sz="2800" dirty="0" err="1" smtClean="0"/>
              <a:t>хаус</a:t>
            </a:r>
            <a:r>
              <a:rPr lang="ru-RU" sz="2800" dirty="0" smtClean="0"/>
              <a:t> (дом)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742567" y="1772813"/>
            <a:ext cx="4609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Daughters – </a:t>
            </a:r>
            <a:r>
              <a:rPr lang="ru-RU" sz="2800" dirty="0" err="1" smtClean="0"/>
              <a:t>дотэс</a:t>
            </a:r>
            <a:r>
              <a:rPr lang="ru-RU" sz="2800" dirty="0" smtClean="0"/>
              <a:t>  (дочки)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4230370" y="3167390"/>
            <a:ext cx="37609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Nice – </a:t>
            </a:r>
            <a:r>
              <a:rPr lang="ru-RU" sz="2800" dirty="0" err="1" smtClean="0"/>
              <a:t>найс</a:t>
            </a:r>
            <a:r>
              <a:rPr lang="ru-RU" sz="2800" dirty="0" smtClean="0"/>
              <a:t>  (милые)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4607300" y="3927158"/>
            <a:ext cx="3110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How – </a:t>
            </a:r>
            <a:r>
              <a:rPr lang="ru-RU" sz="2800" dirty="0" smtClean="0"/>
              <a:t>хау (как?)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4793532" y="6116826"/>
            <a:ext cx="4338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Friends – </a:t>
            </a:r>
            <a:r>
              <a:rPr lang="ru-RU" sz="2800" dirty="0" err="1" smtClean="0"/>
              <a:t>фрэндс</a:t>
            </a:r>
            <a:r>
              <a:rPr lang="ru-RU" sz="2800" dirty="0" smtClean="0"/>
              <a:t> (друзья)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5252220" y="4612555"/>
            <a:ext cx="3015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Duck – </a:t>
            </a:r>
            <a:r>
              <a:rPr lang="ru-RU" sz="2800" dirty="0" err="1" smtClean="0"/>
              <a:t>дак</a:t>
            </a:r>
            <a:r>
              <a:rPr lang="ru-RU" sz="2800" dirty="0" smtClean="0"/>
              <a:t> (утка)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5172604" y="5331996"/>
            <a:ext cx="39950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Tug – </a:t>
            </a:r>
            <a:r>
              <a:rPr lang="ru-RU" sz="2800" dirty="0" err="1" smtClean="0"/>
              <a:t>Таг</a:t>
            </a:r>
            <a:r>
              <a:rPr lang="ru-RU" sz="2800" dirty="0" smtClean="0"/>
              <a:t> (имя собаки)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130320" y="6198220"/>
            <a:ext cx="3887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Chuck – </a:t>
            </a:r>
            <a:r>
              <a:rPr lang="ru-RU" sz="2800" dirty="0" err="1" smtClean="0"/>
              <a:t>Чак</a:t>
            </a:r>
            <a:r>
              <a:rPr lang="ru-RU" sz="2800" dirty="0" smtClean="0"/>
              <a:t> (имя утки)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8501952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</TotalTime>
  <Words>156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PTICH</dc:creator>
  <cp:lastModifiedBy>Пользователь Windows</cp:lastModifiedBy>
  <cp:revision>9</cp:revision>
  <dcterms:created xsi:type="dcterms:W3CDTF">2020-04-09T16:47:21Z</dcterms:created>
  <dcterms:modified xsi:type="dcterms:W3CDTF">2020-11-23T16:58:51Z</dcterms:modified>
</cp:coreProperties>
</file>