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52" d="100"/>
          <a:sy n="52" d="100"/>
        </p:scale>
        <p:origin x="-1224" y="-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23.11.2020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267744" y="1340768"/>
            <a:ext cx="496855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err="1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haroni" panose="02010803020104030203" pitchFamily="2" charset="-79"/>
              </a:rPr>
              <a:t>Повторяшка</a:t>
            </a:r>
            <a:r>
              <a:rPr lang="ru-RU" sz="54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haroni" panose="02010803020104030203" pitchFamily="2" charset="-79"/>
              </a:rPr>
              <a:t>!</a:t>
            </a:r>
            <a:endParaRPr lang="ru-RU" sz="5400" b="1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haroni" panose="02010803020104030203" pitchFamily="2" charset="-79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411760" y="3421966"/>
            <a:ext cx="388843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>
                <a:solidFill>
                  <a:schemeClr val="tx2">
                    <a:lumMod val="75000"/>
                  </a:schemeClr>
                </a:solidFill>
              </a:rPr>
              <a:t>2 класс</a:t>
            </a:r>
            <a:endParaRPr lang="ru-RU" sz="44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39225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10017" y="8881"/>
            <a:ext cx="9154017" cy="6849119"/>
          </a:xfrm>
        </p:spPr>
      </p:pic>
      <p:sp>
        <p:nvSpPr>
          <p:cNvPr id="5" name="TextBox 4"/>
          <p:cNvSpPr txBox="1"/>
          <p:nvPr/>
        </p:nvSpPr>
        <p:spPr>
          <a:xfrm>
            <a:off x="971600" y="254010"/>
            <a:ext cx="6624736" cy="76944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44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Поиграем с язычком!</a:t>
            </a:r>
            <a:endParaRPr lang="ru-RU" sz="4400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23528" y="1628800"/>
            <a:ext cx="6912768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4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</a:t>
            </a:r>
            <a:r>
              <a:rPr lang="en-US" sz="44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is, </a:t>
            </a:r>
            <a:r>
              <a:rPr lang="en-US" sz="4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</a:t>
            </a:r>
            <a:r>
              <a:rPr lang="en-US" sz="44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at,</a:t>
            </a:r>
          </a:p>
          <a:p>
            <a:pPr algn="just"/>
            <a:r>
              <a:rPr lang="en-US" sz="4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</a:t>
            </a:r>
            <a:r>
              <a:rPr lang="en-US" sz="44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ese, </a:t>
            </a:r>
            <a:r>
              <a:rPr lang="en-US" sz="4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</a:t>
            </a:r>
            <a:r>
              <a:rPr lang="en-US" sz="44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ose.</a:t>
            </a:r>
          </a:p>
          <a:p>
            <a:pPr algn="just"/>
            <a:r>
              <a:rPr lang="en-US" sz="44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What’s </a:t>
            </a:r>
            <a:r>
              <a:rPr lang="en-US" sz="4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</a:t>
            </a:r>
            <a:r>
              <a:rPr lang="en-US" sz="44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is? </a:t>
            </a:r>
          </a:p>
          <a:p>
            <a:pPr algn="just"/>
            <a:r>
              <a:rPr lang="en-US" sz="44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It’s a book! </a:t>
            </a:r>
          </a:p>
          <a:p>
            <a:pPr algn="just"/>
            <a:r>
              <a:rPr lang="en-US" sz="44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What’s </a:t>
            </a:r>
            <a:r>
              <a:rPr lang="en-US" sz="4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</a:t>
            </a:r>
            <a:r>
              <a:rPr lang="en-US" sz="44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at? </a:t>
            </a:r>
          </a:p>
          <a:p>
            <a:pPr algn="just"/>
            <a:r>
              <a:rPr lang="en-US" sz="44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It’s a hook.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744634" y="1484784"/>
            <a:ext cx="3461990" cy="48377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31217157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TextBox 4"/>
          <p:cNvSpPr txBox="1"/>
          <p:nvPr/>
        </p:nvSpPr>
        <p:spPr>
          <a:xfrm>
            <a:off x="2339752" y="980728"/>
            <a:ext cx="432048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40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Toge</a:t>
            </a:r>
            <a:r>
              <a:rPr lang="en-US" sz="4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</a:t>
            </a:r>
            <a:r>
              <a:rPr lang="en-US" sz="40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er, toge</a:t>
            </a:r>
            <a:r>
              <a:rPr lang="en-US" sz="4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</a:t>
            </a:r>
            <a:r>
              <a:rPr lang="en-US" sz="40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er</a:t>
            </a:r>
          </a:p>
          <a:p>
            <a:pPr algn="just"/>
            <a:r>
              <a:rPr lang="en-US" sz="40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Toge</a:t>
            </a:r>
            <a:r>
              <a:rPr lang="en-US" sz="4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</a:t>
            </a:r>
            <a:r>
              <a:rPr lang="en-US" sz="40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er every day.</a:t>
            </a:r>
          </a:p>
          <a:p>
            <a:pPr algn="just"/>
            <a:r>
              <a:rPr lang="en-US" sz="40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Toge</a:t>
            </a:r>
            <a:r>
              <a:rPr lang="en-US" sz="4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</a:t>
            </a:r>
            <a:r>
              <a:rPr lang="en-US" sz="40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er, toge</a:t>
            </a:r>
            <a:r>
              <a:rPr lang="en-US" sz="4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</a:t>
            </a:r>
            <a:r>
              <a:rPr lang="en-US" sz="40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er</a:t>
            </a:r>
          </a:p>
          <a:p>
            <a:pPr algn="just"/>
            <a:r>
              <a:rPr lang="en-US" sz="40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We work and play!</a:t>
            </a:r>
            <a:endParaRPr lang="ru-RU" sz="40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281812" y="3551079"/>
            <a:ext cx="4211960" cy="300150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11679457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" y="0"/>
            <a:ext cx="9144000" cy="6858000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67544" y="260648"/>
            <a:ext cx="8280920" cy="1323439"/>
          </a:xfrm>
          <a:prstGeom prst="rect">
            <a:avLst/>
          </a:prstGeom>
          <a:solidFill>
            <a:schemeClr val="bg1"/>
          </a:solidFill>
          <a:ln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/>
              <a:t>Запиши в тетрадку верное слово с артиклем </a:t>
            </a:r>
            <a:r>
              <a:rPr lang="en-US" sz="4000" dirty="0" smtClean="0">
                <a:solidFill>
                  <a:srgbClr val="FF0000"/>
                </a:solidFill>
              </a:rPr>
              <a:t>a</a:t>
            </a:r>
            <a:r>
              <a:rPr lang="en-US" sz="4000" dirty="0" smtClean="0"/>
              <a:t> </a:t>
            </a:r>
            <a:r>
              <a:rPr lang="ru-RU" sz="4000" dirty="0" smtClean="0"/>
              <a:t>или </a:t>
            </a:r>
            <a:r>
              <a:rPr lang="en-US" sz="4000" dirty="0" smtClean="0">
                <a:solidFill>
                  <a:srgbClr val="FF0000"/>
                </a:solidFill>
              </a:rPr>
              <a:t>an</a:t>
            </a:r>
            <a:endParaRPr lang="ru-RU" sz="4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773027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8382" y="17229"/>
            <a:ext cx="9115618" cy="6840771"/>
          </a:xfrm>
        </p:spPr>
      </p:pic>
      <p:sp>
        <p:nvSpPr>
          <p:cNvPr id="5" name="TextBox 4"/>
          <p:cNvSpPr txBox="1"/>
          <p:nvPr/>
        </p:nvSpPr>
        <p:spPr>
          <a:xfrm>
            <a:off x="2616838" y="764704"/>
            <a:ext cx="6336704" cy="64633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endParaRPr lang="ru-RU" sz="3600" dirty="0">
              <a:solidFill>
                <a:srgbClr val="00206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68589" y="1804577"/>
            <a:ext cx="34563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Street – </a:t>
            </a:r>
            <a:r>
              <a:rPr lang="ru-RU" sz="2800" dirty="0" smtClean="0"/>
              <a:t>стрит (улица)</a:t>
            </a:r>
            <a:endParaRPr lang="ru-RU" sz="2800" dirty="0"/>
          </a:p>
        </p:txBody>
      </p:sp>
      <p:sp>
        <p:nvSpPr>
          <p:cNvPr id="7" name="TextBox 6"/>
          <p:cNvSpPr txBox="1"/>
          <p:nvPr/>
        </p:nvSpPr>
        <p:spPr>
          <a:xfrm>
            <a:off x="757116" y="2336254"/>
            <a:ext cx="44644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Happy –</a:t>
            </a:r>
            <a:r>
              <a:rPr lang="ru-RU" sz="2800" dirty="0" smtClean="0"/>
              <a:t> </a:t>
            </a:r>
            <a:r>
              <a:rPr lang="ru-RU" sz="2800" dirty="0" err="1" smtClean="0"/>
              <a:t>хэппи</a:t>
            </a:r>
            <a:r>
              <a:rPr lang="ru-RU" sz="2800" dirty="0" smtClean="0"/>
              <a:t> (счастливые)</a:t>
            </a:r>
            <a:endParaRPr lang="ru-RU" sz="2800" dirty="0"/>
          </a:p>
        </p:txBody>
      </p:sp>
      <p:sp>
        <p:nvSpPr>
          <p:cNvPr id="8" name="TextBox 7"/>
          <p:cNvSpPr txBox="1"/>
          <p:nvPr/>
        </p:nvSpPr>
        <p:spPr>
          <a:xfrm>
            <a:off x="788344" y="2859474"/>
            <a:ext cx="29235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Run – </a:t>
            </a:r>
            <a:r>
              <a:rPr lang="ru-RU" sz="2800" dirty="0" smtClean="0"/>
              <a:t>ран (бегать)</a:t>
            </a:r>
            <a:endParaRPr lang="ru-RU" sz="2800" dirty="0"/>
          </a:p>
        </p:txBody>
      </p:sp>
      <p:sp>
        <p:nvSpPr>
          <p:cNvPr id="9" name="TextBox 8"/>
          <p:cNvSpPr txBox="1"/>
          <p:nvPr/>
        </p:nvSpPr>
        <p:spPr>
          <a:xfrm>
            <a:off x="788344" y="3386435"/>
            <a:ext cx="350769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Mo</a:t>
            </a:r>
            <a:r>
              <a:rPr lang="en-US" sz="2800" dirty="0" smtClean="0">
                <a:solidFill>
                  <a:srgbClr val="FF0000"/>
                </a:solidFill>
              </a:rPr>
              <a:t>th</a:t>
            </a:r>
            <a:r>
              <a:rPr lang="en-US" sz="2800" dirty="0" smtClean="0"/>
              <a:t>er – </a:t>
            </a:r>
            <a:r>
              <a:rPr lang="ru-RU" sz="2800" dirty="0" err="1" smtClean="0">
                <a:solidFill>
                  <a:srgbClr val="FF0000"/>
                </a:solidFill>
              </a:rPr>
              <a:t>мавэ</a:t>
            </a:r>
            <a:r>
              <a:rPr lang="ru-RU" sz="2800" dirty="0" smtClean="0">
                <a:solidFill>
                  <a:srgbClr val="FF0000"/>
                </a:solidFill>
              </a:rPr>
              <a:t> </a:t>
            </a:r>
            <a:r>
              <a:rPr lang="ru-RU" sz="2800" dirty="0" smtClean="0"/>
              <a:t>(мама)</a:t>
            </a:r>
            <a:endParaRPr lang="ru-RU" sz="2800" dirty="0"/>
          </a:p>
        </p:txBody>
      </p:sp>
      <p:sp>
        <p:nvSpPr>
          <p:cNvPr id="10" name="TextBox 9"/>
          <p:cNvSpPr txBox="1"/>
          <p:nvPr/>
        </p:nvSpPr>
        <p:spPr>
          <a:xfrm>
            <a:off x="840714" y="4149080"/>
            <a:ext cx="311213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Says – </a:t>
            </a:r>
            <a:r>
              <a:rPr lang="ru-RU" sz="2800" dirty="0" err="1" smtClean="0"/>
              <a:t>сэз</a:t>
            </a:r>
            <a:r>
              <a:rPr lang="ru-RU" sz="2800" dirty="0" smtClean="0"/>
              <a:t> (говорит)</a:t>
            </a:r>
            <a:endParaRPr lang="ru-RU" sz="2800" dirty="0"/>
          </a:p>
        </p:txBody>
      </p:sp>
      <p:sp>
        <p:nvSpPr>
          <p:cNvPr id="11" name="TextBox 10"/>
          <p:cNvSpPr txBox="1"/>
          <p:nvPr/>
        </p:nvSpPr>
        <p:spPr>
          <a:xfrm>
            <a:off x="4308434" y="4149080"/>
            <a:ext cx="470539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I’ve got – </a:t>
            </a:r>
            <a:r>
              <a:rPr lang="ru-RU" sz="2800" dirty="0" err="1" smtClean="0"/>
              <a:t>айв</a:t>
            </a:r>
            <a:r>
              <a:rPr lang="ru-RU" sz="2800" dirty="0" smtClean="0"/>
              <a:t> гот (у меня есть)</a:t>
            </a:r>
            <a:endParaRPr lang="ru-RU" sz="2800" dirty="0"/>
          </a:p>
        </p:txBody>
      </p:sp>
      <p:sp>
        <p:nvSpPr>
          <p:cNvPr id="12" name="TextBox 11"/>
          <p:cNvSpPr txBox="1"/>
          <p:nvPr/>
        </p:nvSpPr>
        <p:spPr>
          <a:xfrm>
            <a:off x="2616838" y="4916548"/>
            <a:ext cx="394659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Seeds – </a:t>
            </a:r>
            <a:r>
              <a:rPr lang="ru-RU" sz="2800" dirty="0" err="1" smtClean="0"/>
              <a:t>сидс</a:t>
            </a:r>
            <a:r>
              <a:rPr lang="ru-RU" sz="2800" dirty="0" smtClean="0"/>
              <a:t> (зернышки)</a:t>
            </a:r>
            <a:endParaRPr lang="ru-RU" sz="2800" dirty="0"/>
          </a:p>
        </p:txBody>
      </p:sp>
      <p:sp>
        <p:nvSpPr>
          <p:cNvPr id="13" name="TextBox 12"/>
          <p:cNvSpPr txBox="1"/>
          <p:nvPr/>
        </p:nvSpPr>
        <p:spPr>
          <a:xfrm>
            <a:off x="5221612" y="1804577"/>
            <a:ext cx="345947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Plant – </a:t>
            </a:r>
            <a:r>
              <a:rPr lang="ru-RU" sz="2800" dirty="0" err="1" smtClean="0"/>
              <a:t>плэнт</a:t>
            </a:r>
            <a:r>
              <a:rPr lang="ru-RU" sz="2800" dirty="0" smtClean="0"/>
              <a:t> (садить)</a:t>
            </a:r>
            <a:endParaRPr lang="ru-RU" sz="2800" dirty="0"/>
          </a:p>
        </p:txBody>
      </p:sp>
      <p:sp>
        <p:nvSpPr>
          <p:cNvPr id="14" name="TextBox 13"/>
          <p:cNvSpPr txBox="1"/>
          <p:nvPr/>
        </p:nvSpPr>
        <p:spPr>
          <a:xfrm>
            <a:off x="5221612" y="2413198"/>
            <a:ext cx="300505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Know – </a:t>
            </a:r>
            <a:r>
              <a:rPr lang="ru-RU" sz="2800" dirty="0" smtClean="0"/>
              <a:t>ноу (знать)</a:t>
            </a:r>
            <a:endParaRPr lang="ru-RU" sz="2800" dirty="0"/>
          </a:p>
        </p:txBody>
      </p:sp>
      <p:sp>
        <p:nvSpPr>
          <p:cNvPr id="15" name="TextBox 14"/>
          <p:cNvSpPr txBox="1"/>
          <p:nvPr/>
        </p:nvSpPr>
        <p:spPr>
          <a:xfrm>
            <a:off x="5239512" y="2942869"/>
            <a:ext cx="248260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How – </a:t>
            </a:r>
            <a:r>
              <a:rPr lang="ru-RU" sz="2800" dirty="0" smtClean="0"/>
              <a:t>хау (как)</a:t>
            </a:r>
            <a:endParaRPr lang="ru-RU" sz="2800" dirty="0"/>
          </a:p>
        </p:txBody>
      </p:sp>
      <p:sp>
        <p:nvSpPr>
          <p:cNvPr id="16" name="TextBox 15"/>
          <p:cNvSpPr txBox="1"/>
          <p:nvPr/>
        </p:nvSpPr>
        <p:spPr>
          <a:xfrm>
            <a:off x="4929419" y="3470602"/>
            <a:ext cx="424917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Mummy – </a:t>
            </a:r>
            <a:r>
              <a:rPr lang="ru-RU" sz="2800" dirty="0" err="1" smtClean="0"/>
              <a:t>мами</a:t>
            </a:r>
            <a:r>
              <a:rPr lang="ru-RU" sz="2800" dirty="0" smtClean="0"/>
              <a:t> (мамочка)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xmlns="" val="2086944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476672"/>
            <a:ext cx="9143999" cy="195302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254" y="2636912"/>
            <a:ext cx="8542206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702348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58951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</TotalTime>
  <Words>125</Words>
  <Application>Microsoft Office PowerPoint</Application>
  <PresentationFormat>Экран (4:3)</PresentationFormat>
  <Paragraphs>25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PTICH</dc:creator>
  <cp:lastModifiedBy>Пользователь Windows</cp:lastModifiedBy>
  <cp:revision>6</cp:revision>
  <dcterms:created xsi:type="dcterms:W3CDTF">2020-04-24T06:23:01Z</dcterms:created>
  <dcterms:modified xsi:type="dcterms:W3CDTF">2020-11-23T16:29:36Z</dcterms:modified>
</cp:coreProperties>
</file>