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41A12-4BA1-428E-94E0-BF94DF9B7354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25B68-ED40-4AE6-A115-91BA444676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2636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41A12-4BA1-428E-94E0-BF94DF9B7354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25B68-ED40-4AE6-A115-91BA444676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418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41A12-4BA1-428E-94E0-BF94DF9B7354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25B68-ED40-4AE6-A115-91BA444676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7932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41A12-4BA1-428E-94E0-BF94DF9B7354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25B68-ED40-4AE6-A115-91BA444676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0741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41A12-4BA1-428E-94E0-BF94DF9B7354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25B68-ED40-4AE6-A115-91BA444676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269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41A12-4BA1-428E-94E0-BF94DF9B7354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25B68-ED40-4AE6-A115-91BA444676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3549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41A12-4BA1-428E-94E0-BF94DF9B7354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25B68-ED40-4AE6-A115-91BA444676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5527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41A12-4BA1-428E-94E0-BF94DF9B7354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25B68-ED40-4AE6-A115-91BA444676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6200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41A12-4BA1-428E-94E0-BF94DF9B7354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25B68-ED40-4AE6-A115-91BA444676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8592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41A12-4BA1-428E-94E0-BF94DF9B7354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25B68-ED40-4AE6-A115-91BA444676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0140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41A12-4BA1-428E-94E0-BF94DF9B7354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25B68-ED40-4AE6-A115-91BA444676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7125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441A12-4BA1-428E-94E0-BF94DF9B7354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25B68-ED40-4AE6-A115-91BA444676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4714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Литературная викторина</a:t>
            </a:r>
            <a:br>
              <a:rPr lang="ru-RU" dirty="0" smtClean="0"/>
            </a:b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«Путешествие в страну </a:t>
            </a:r>
            <a:b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любимых книг»</a:t>
            </a:r>
            <a:b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/>
              <a:t>4 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984" y="6093296"/>
            <a:ext cx="6400800" cy="1752600"/>
          </a:xfrm>
        </p:spPr>
        <p:txBody>
          <a:bodyPr/>
          <a:lstStyle/>
          <a:p>
            <a:r>
              <a:rPr lang="ru-RU" dirty="0" smtClean="0"/>
              <a:t>Ковалева Ю.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25833" y1="89583" x2="71458" y2="68333"/>
                        <a14:foregroundMark x1="74167" y1="70694" x2="38229" y2="95417"/>
                        <a14:foregroundMark x1="55417" y1="86944" x2="78229" y2="70278"/>
                        <a14:foregroundMark x1="73542" y1="42917" x2="71563" y2="61528"/>
                        <a14:foregroundMark x1="22188" y1="15833" x2="11146" y2="930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36912"/>
            <a:ext cx="5628117" cy="422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504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204482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Эта  девочка    стала  королём  сказочного  государства,  избавила  детей  от скучных занятий и усадила за парты взрослых.                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5445224"/>
            <a:ext cx="6603860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</a:rPr>
              <a:t>Алиса   </a:t>
            </a:r>
          </a:p>
          <a:p>
            <a:pPr algn="ctr"/>
            <a:r>
              <a:rPr lang="ru-RU" sz="3200" b="1" i="1" dirty="0" err="1" smtClean="0">
                <a:solidFill>
                  <a:srgbClr val="FF0000"/>
                </a:solidFill>
              </a:rPr>
              <a:t>Л.Кэрролл</a:t>
            </a:r>
            <a:r>
              <a:rPr lang="ru-RU" sz="3200" b="1" i="1" dirty="0" smtClean="0">
                <a:solidFill>
                  <a:srgbClr val="FF0000"/>
                </a:solidFill>
              </a:rPr>
              <a:t> «Алиса в стране Чудес»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2232248"/>
            <a:ext cx="4019127" cy="3212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2076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540568" y="2132856"/>
            <a:ext cx="10297144" cy="1368152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Молодцы!</a:t>
            </a:r>
            <a:b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внимание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23571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>
            <a:noAutofit/>
          </a:bodyPr>
          <a:lstStyle/>
          <a:p>
            <a:r>
              <a:rPr lang="ru-RU" sz="5400" b="1" u="sng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«Волшебные слова»</a:t>
            </a:r>
            <a:br>
              <a:rPr lang="ru-RU" sz="5400" b="1" u="sng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5400" b="1" u="sng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5122912" cy="6046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- Сим – сим откройся!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627784" y="5423919"/>
            <a:ext cx="619268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Али-баба, в восточной сказке «Али-баба и 40 разбойников»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6313" y="2195969"/>
            <a:ext cx="4135627" cy="3219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4920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8640"/>
            <a:ext cx="8219256" cy="89269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- По щучьему велению, по моему хотению.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11760" y="5301208"/>
            <a:ext cx="62464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Емеля в русской народной сказке «По щучьему велению»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412776"/>
            <a:ext cx="4281238" cy="32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5161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11795" y="1196752"/>
            <a:ext cx="3580685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6632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- Ой, вы, бедные сиротки мои,</a:t>
            </a:r>
          </a:p>
          <a:p>
            <a:pPr marL="0" indent="0">
              <a:buNone/>
            </a:pPr>
            <a:r>
              <a:rPr lang="ru-RU" dirty="0" smtClean="0"/>
              <a:t>Утюги и сковородки мои!</a:t>
            </a:r>
          </a:p>
          <a:p>
            <a:pPr marL="0" indent="0">
              <a:buNone/>
            </a:pPr>
            <a:r>
              <a:rPr lang="ru-RU" dirty="0" smtClean="0"/>
              <a:t>Вы </a:t>
            </a:r>
            <a:r>
              <a:rPr lang="ru-RU" dirty="0" err="1" smtClean="0"/>
              <a:t>подите</a:t>
            </a:r>
            <a:r>
              <a:rPr lang="ru-RU" dirty="0" smtClean="0"/>
              <a:t>-ка, немытые домой,</a:t>
            </a:r>
          </a:p>
          <a:p>
            <a:pPr marL="0" indent="0">
              <a:buNone/>
            </a:pPr>
            <a:r>
              <a:rPr lang="ru-RU" dirty="0" smtClean="0"/>
              <a:t>Я водою вас умою ключевой.</a:t>
            </a:r>
          </a:p>
          <a:p>
            <a:pPr marL="0" indent="0">
              <a:buNone/>
            </a:pPr>
            <a:r>
              <a:rPr lang="ru-RU" dirty="0" smtClean="0"/>
              <a:t>Я почищу вас песочком,</a:t>
            </a:r>
          </a:p>
          <a:p>
            <a:pPr marL="0" indent="0">
              <a:buNone/>
            </a:pPr>
            <a:r>
              <a:rPr lang="ru-RU" dirty="0" smtClean="0"/>
              <a:t>Окачу вас </a:t>
            </a:r>
            <a:r>
              <a:rPr lang="ru-RU" dirty="0" err="1" smtClean="0"/>
              <a:t>кипяточком</a:t>
            </a:r>
            <a:r>
              <a:rPr lang="ru-RU" dirty="0" smtClean="0"/>
              <a:t>,</a:t>
            </a:r>
          </a:p>
          <a:p>
            <a:pPr marL="0" indent="0">
              <a:buNone/>
            </a:pPr>
            <a:r>
              <a:rPr lang="ru-RU" dirty="0" smtClean="0"/>
              <a:t>И вы будете опять,</a:t>
            </a:r>
          </a:p>
          <a:p>
            <a:pPr marL="0" indent="0">
              <a:buNone/>
            </a:pPr>
            <a:r>
              <a:rPr lang="ru-RU" dirty="0" smtClean="0"/>
              <a:t>Словно солнышко сиять.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915816" y="5623793"/>
            <a:ext cx="59766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Федора из произведения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К.Чуковского</a:t>
            </a:r>
            <a:r>
              <a:rPr lang="ru-RU" sz="3200" b="1" i="1" dirty="0" smtClean="0">
                <a:solidFill>
                  <a:srgbClr val="FF0000"/>
                </a:solidFill>
              </a:rPr>
              <a:t> «</a:t>
            </a:r>
            <a:r>
              <a:rPr lang="ru-RU" sz="3200" b="1" i="1" dirty="0" err="1" smtClean="0">
                <a:solidFill>
                  <a:srgbClr val="FF0000"/>
                </a:solidFill>
              </a:rPr>
              <a:t>Федорино</a:t>
            </a:r>
            <a:r>
              <a:rPr lang="ru-RU" sz="3200" b="1" i="1" dirty="0" smtClean="0">
                <a:solidFill>
                  <a:srgbClr val="FF0000"/>
                </a:solidFill>
              </a:rPr>
              <a:t> горе»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955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04664"/>
            <a:ext cx="8147248" cy="211683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- Лети, лети лепесток, через запад на восток, через север, через юг, возвращайся сделав круг! Лишь коснешься ты земли, быть по моему вели!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71800" y="5301208"/>
            <a:ext cx="5886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Женя, в сказке «Цветик-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семицветик</a:t>
            </a:r>
            <a:r>
              <a:rPr lang="ru-RU" sz="3200" b="1" i="1" dirty="0" smtClean="0">
                <a:solidFill>
                  <a:srgbClr val="FF0000"/>
                </a:solidFill>
              </a:rPr>
              <a:t>»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В.Катаева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2132856"/>
            <a:ext cx="3927709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4294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yt3.ggpht.com/a/AATXAJzTmIlU79sEGAlXMIcubWRwtMqdkcBf8-mfa0pL=s900-c-k-c0xffffffff-no-rj-mo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2732" y="2708920"/>
            <a:ext cx="2520280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"Фоторобот"</a:t>
            </a:r>
            <a:endParaRPr lang="ru-RU" b="1" u="sng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7499176" cy="6766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Голова его набита опилками.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5445224"/>
            <a:ext cx="64624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</a:rPr>
              <a:t>Винни-Пух </a:t>
            </a:r>
          </a:p>
          <a:p>
            <a:pPr algn="ctr"/>
            <a:r>
              <a:rPr lang="ru-RU" sz="3200" b="1" i="1" dirty="0" err="1" smtClean="0">
                <a:solidFill>
                  <a:srgbClr val="FF0000"/>
                </a:solidFill>
              </a:rPr>
              <a:t>А.Милн</a:t>
            </a:r>
            <a:r>
              <a:rPr lang="ru-RU" sz="3200" b="1" i="1" dirty="0" smtClean="0">
                <a:solidFill>
                  <a:srgbClr val="FF0000"/>
                </a:solidFill>
              </a:rPr>
              <a:t> «Винни-Пух и все-все-все» 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812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listok-perm.ru/image/cache/data/product/125479-800x8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916832"/>
            <a:ext cx="3600400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6"/>
            <a:ext cx="8291264" cy="211683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У него на голове зелёный хохолок, подёргав за который вдоволь наплачешься.         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5085184"/>
            <a:ext cx="62464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err="1" smtClean="0">
                <a:solidFill>
                  <a:srgbClr val="FF0000"/>
                </a:solidFill>
              </a:rPr>
              <a:t>Чиполлино</a:t>
            </a:r>
            <a:r>
              <a:rPr lang="ru-RU" sz="3200" b="1" i="1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ru-RU" sz="3200" b="1" i="1" dirty="0" err="1" smtClean="0">
                <a:solidFill>
                  <a:srgbClr val="FF0000"/>
                </a:solidFill>
              </a:rPr>
              <a:t>Дж.Родари</a:t>
            </a:r>
            <a:r>
              <a:rPr lang="ru-RU" sz="3200" b="1" i="1" dirty="0" smtClean="0">
                <a:solidFill>
                  <a:srgbClr val="FF0000"/>
                </a:solidFill>
              </a:rPr>
              <a:t> «Приключения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Чиполлино</a:t>
            </a:r>
            <a:r>
              <a:rPr lang="ru-RU" sz="3200" b="1" i="1" dirty="0" smtClean="0">
                <a:solidFill>
                  <a:srgbClr val="FF0000"/>
                </a:solidFill>
              </a:rPr>
              <a:t>» 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2760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1"/>
            <a:ext cx="8229600" cy="115212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Полосатый свирепый хищник, ненавидевший </a:t>
            </a:r>
            <a:r>
              <a:rPr lang="ru-RU" dirty="0" err="1" smtClean="0"/>
              <a:t>Маугли</a:t>
            </a:r>
            <a:r>
              <a:rPr lang="ru-RU" dirty="0" smtClean="0"/>
              <a:t>.              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5440141"/>
            <a:ext cx="5587812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</a:rPr>
              <a:t>Тигр </a:t>
            </a:r>
          </a:p>
          <a:p>
            <a:pPr algn="ctr"/>
            <a:r>
              <a:rPr lang="ru-RU" sz="3200" b="1" i="1" dirty="0" err="1" smtClean="0">
                <a:solidFill>
                  <a:srgbClr val="FF0000"/>
                </a:solidFill>
              </a:rPr>
              <a:t>Шерхан</a:t>
            </a:r>
            <a:r>
              <a:rPr lang="ru-RU" sz="3200" b="1" i="1" dirty="0" smtClean="0">
                <a:solidFill>
                  <a:srgbClr val="FF0000"/>
                </a:solidFill>
              </a:rPr>
              <a:t>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Р.Киплинг</a:t>
            </a:r>
            <a:r>
              <a:rPr lang="ru-RU" sz="3200" b="1" i="1" dirty="0" smtClean="0">
                <a:solidFill>
                  <a:srgbClr val="FF0000"/>
                </a:solidFill>
              </a:rPr>
              <a:t> «</a:t>
            </a:r>
            <a:r>
              <a:rPr lang="ru-RU" sz="3200" b="1" i="1" dirty="0" err="1" smtClean="0">
                <a:solidFill>
                  <a:srgbClr val="FF0000"/>
                </a:solidFill>
              </a:rPr>
              <a:t>Маугли</a:t>
            </a:r>
            <a:r>
              <a:rPr lang="ru-RU" sz="3200" b="1" i="1" dirty="0" smtClean="0">
                <a:solidFill>
                  <a:srgbClr val="FF0000"/>
                </a:solidFill>
              </a:rPr>
              <a:t>» 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6280" y="1916832"/>
            <a:ext cx="4734675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0692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im0-tub-ru.yandex.net/i?id=ad25ee65bcffcf8fcf488411952ad5ce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1628800"/>
            <a:ext cx="3197154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139675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Девочка-кукла, волосы, которой были необычного голубого цвета.              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4941168"/>
            <a:ext cx="66784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Мальвина </a:t>
            </a:r>
          </a:p>
          <a:p>
            <a:pPr algn="ctr"/>
            <a:r>
              <a:rPr lang="ru-RU" sz="3200" b="1" dirty="0" err="1" smtClean="0">
                <a:solidFill>
                  <a:srgbClr val="FF0000"/>
                </a:solidFill>
              </a:rPr>
              <a:t>А.Н.Толстой</a:t>
            </a:r>
            <a:r>
              <a:rPr lang="ru-RU" sz="3200" b="1" dirty="0" smtClean="0">
                <a:solidFill>
                  <a:srgbClr val="FF0000"/>
                </a:solidFill>
              </a:rPr>
              <a:t> «Золотой ключик или приключение Буратино»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0831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231</Words>
  <Application>Microsoft Office PowerPoint</Application>
  <PresentationFormat>Экран (4:3)</PresentationFormat>
  <Paragraphs>35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Литературная викторина «Путешествие в страну  любимых книг» 4 класс</vt:lpstr>
      <vt:lpstr>«Волшебные слова» </vt:lpstr>
      <vt:lpstr>Презентация PowerPoint</vt:lpstr>
      <vt:lpstr>Презентация PowerPoint</vt:lpstr>
      <vt:lpstr>Презентация PowerPoint</vt:lpstr>
      <vt:lpstr>"Фоторобот"</vt:lpstr>
      <vt:lpstr>Презентация PowerPoint</vt:lpstr>
      <vt:lpstr>Презентация PowerPoint</vt:lpstr>
      <vt:lpstr>Презентация PowerPoint</vt:lpstr>
      <vt:lpstr>Презентация PowerPoint</vt:lpstr>
      <vt:lpstr>Молодцы! 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Литературная викторина 4 класс</dc:title>
  <dc:creator>Admin</dc:creator>
  <cp:lastModifiedBy>Admin</cp:lastModifiedBy>
  <cp:revision>8</cp:revision>
  <dcterms:created xsi:type="dcterms:W3CDTF">2020-11-10T11:43:06Z</dcterms:created>
  <dcterms:modified xsi:type="dcterms:W3CDTF">2020-11-23T12:34:11Z</dcterms:modified>
</cp:coreProperties>
</file>