
<file path=[Content_Types].xml><?xml version="1.0" encoding="utf-8"?>
<Types xmlns="http://schemas.openxmlformats.org/package/2006/content-types">
  <Override PartName="/_rels/.rels" ContentType="application/vnd.openxmlformats-package.relationships+xml"/>
  <Override PartName="/ppt/notesSlides/_rels/notesSlide2.xml.rels" ContentType="application/vnd.openxmlformats-package.relationships+xml"/>
  <Override PartName="/ppt/notesSlides/notesSlide2.xml" ContentType="application/vnd.openxmlformats-officedocument.presentationml.notesSlide+xml"/>
  <Override PartName="/ppt/_rels/presentation.xml.rels" ContentType="application/vnd.openxmlformats-package.relationships+xml"/>
  <Override PartName="/ppt/media/image14.jpeg" ContentType="image/jpeg"/>
  <Override PartName="/ppt/media/image8.png" ContentType="image/png"/>
  <Override PartName="/ppt/media/image17.png" ContentType="image/png"/>
  <Override PartName="/ppt/media/image13.png" ContentType="image/png"/>
  <Override PartName="/ppt/media/image9.jpeg" ContentType="image/jpeg"/>
  <Override PartName="/ppt/media/image11.jpeg" ContentType="image/jpeg"/>
  <Override PartName="/ppt/media/image20.png" ContentType="image/png"/>
  <Override PartName="/ppt/media/image18.png" ContentType="image/png"/>
  <Override PartName="/ppt/media/image7.jpeg" ContentType="image/jpeg"/>
  <Override PartName="/ppt/media/image6.jpeg" ContentType="image/jpeg"/>
  <Override PartName="/ppt/media/image10.png" ContentType="image/png"/>
  <Override PartName="/ppt/media/image5.jpeg" ContentType="image/jpeg"/>
  <Override PartName="/ppt/media/image4.jpeg" ContentType="image/jpeg"/>
  <Override PartName="/ppt/media/image21.png" ContentType="image/png"/>
  <Override PartName="/ppt/media/image19.png" ContentType="image/png"/>
  <Override PartName="/ppt/media/image15.png" ContentType="image/png"/>
  <Override PartName="/ppt/media/image3.jpeg" ContentType="image/jpeg"/>
  <Override PartName="/ppt/media/image2.jpeg" ContentType="image/jpeg"/>
  <Override PartName="/ppt/media/image1.jpeg" ContentType="image/jpeg"/>
  <Override PartName="/ppt/media/image22.png" ContentType="image/png"/>
  <Override PartName="/ppt/media/image16.jpeg" ContentType="image/jpeg"/>
  <Override PartName="/ppt/media/image12.png" ContentType="image/png"/>
  <Override PartName="/ppt/slideLayouts/slideLayout60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_rels/slideLayout36.xml.rels" ContentType="application/vnd.openxmlformats-package.relationships+xml"/>
  <Override PartName="/ppt/slideLayouts/_rels/slideLayout43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34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41.xml.rels" ContentType="application/vnd.openxmlformats-package.relationships+xml"/>
  <Override PartName="/ppt/slideLayouts/_rels/slideLayout25.xml.rels" ContentType="application/vnd.openxmlformats-package.relationships+xml"/>
  <Override PartName="/ppt/slideLayouts/_rels/slideLayout60.xml.rels" ContentType="application/vnd.openxmlformats-package.relationships+xml"/>
  <Override PartName="/ppt/slideLayouts/_rels/slideLayout32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51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30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59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57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29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48.xml.rels" ContentType="application/vnd.openxmlformats-package.relationships+xml"/>
  <Override PartName="/ppt/slideLayouts/_rels/slideLayout55.xml.rels" ContentType="application/vnd.openxmlformats-package.relationships+xml"/>
  <Override PartName="/ppt/slideLayouts/_rels/slideLayout27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46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53.xml.rels" ContentType="application/vnd.openxmlformats-package.relationships+xml"/>
  <Override PartName="/ppt/slideLayouts/_rels/slideLayout37.xml.rels" ContentType="application/vnd.openxmlformats-package.relationships+xml"/>
  <Override PartName="/ppt/slideLayouts/_rels/slideLayout44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35.xml.rels" ContentType="application/vnd.openxmlformats-package.relationships+xml"/>
  <Override PartName="/ppt/slideLayouts/_rels/slideLayout42.xml.rels" ContentType="application/vnd.openxmlformats-package.relationships+xml"/>
  <Override PartName="/ppt/slideLayouts/_rels/slideLayout26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33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40.xml.rels" ContentType="application/vnd.openxmlformats-package.relationships+xml"/>
  <Override PartName="/ppt/slideLayouts/_rels/slideLayout24.xml.rels" ContentType="application/vnd.openxmlformats-package.relationships+xml"/>
  <Override PartName="/ppt/slideLayouts/_rels/slideLayout31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50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39.xml.rels" ContentType="application/vnd.openxmlformats-package.relationships+xml"/>
  <Override PartName="/ppt/slideLayouts/_rels/slideLayout58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49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56.xml.rels" ContentType="application/vnd.openxmlformats-package.relationships+xml"/>
  <Override PartName="/ppt/slideLayouts/_rels/slideLayout28.xml.rels" ContentType="application/vnd.openxmlformats-package.relationships+xml"/>
  <Override PartName="/ppt/slideLayouts/_rels/slideLayout47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54.xml.rels" ContentType="application/vnd.openxmlformats-package.relationships+xml"/>
  <Override PartName="/ppt/slideLayouts/_rels/slideLayout38.xml.rels" ContentType="application/vnd.openxmlformats-package.relationships+xml"/>
  <Override PartName="/ppt/slideLayouts/_rels/slideLayout45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52.xml.rels" ContentType="application/vnd.openxmlformats-package.relationships+xml"/>
  <Override PartName="/ppt/slideLayouts/slideLayout1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Masters/_rels/notesMaster1.xml.rels" ContentType="application/vnd.openxmlformats-package.relationships+xml"/>
  <Override PartName="/ppt/notesMasters/notesMaster1.xml" ContentType="application/vnd.openxmlformats-officedocument.presentationml.notesMaster+xml"/>
  <Override PartName="/ppt/presentation.xml" ContentType="application/vnd.openxmlformats-officedocument.presentationml.presentation.main+xml"/>
  <Override PartName="/ppt/slides/slide2.xml" ContentType="application/vnd.openxmlformats-officedocument.presentationml.slide+xml"/>
  <Override PartName="/ppt/slides/slide18.xml" ContentType="application/vnd.openxmlformats-officedocument.presentationml.slide+xml"/>
  <Override PartName="/ppt/slides/slide14.xml" ContentType="application/vnd.openxmlformats-officedocument.presentationml.slide+xml"/>
  <Override PartName="/ppt/slides/slide7.xml" ContentType="application/vnd.openxmlformats-officedocument.presentationml.slide+xml"/>
  <Override PartName="/ppt/slides/slide10.xml" ContentType="application/vnd.openxmlformats-officedocument.presentationml.slide+xml"/>
  <Override PartName="/ppt/slides/slide3.xml" ContentType="application/vnd.openxmlformats-officedocument.presentationml.slide+xml"/>
  <Override PartName="/ppt/slides/slide15.xml" ContentType="application/vnd.openxmlformats-officedocument.presentationml.slide+xml"/>
  <Override PartName="/ppt/slides/slide8.xml" ContentType="application/vnd.openxmlformats-officedocument.presentationml.slide+xml"/>
  <Override PartName="/ppt/slides/slide11.xml" ContentType="application/vnd.openxmlformats-officedocument.presentationml.slide+xml"/>
  <Override PartName="/ppt/slides/slide4.xml" ContentType="application/vnd.openxmlformats-officedocument.presentationml.slide+xml"/>
  <Override PartName="/ppt/slides/slide16.xml" ContentType="application/vnd.openxmlformats-officedocument.presentationml.slide+xml"/>
  <Override PartName="/ppt/slides/slide9.xml" ContentType="application/vnd.openxmlformats-officedocument.presentationml.slide+xml"/>
  <Override PartName="/ppt/slides/slide12.xml" ContentType="application/vnd.openxmlformats-officedocument.presentationml.slide+xml"/>
  <Override PartName="/ppt/slides/slide5.xml" ContentType="application/vnd.openxmlformats-officedocument.presentationml.slide+xml"/>
  <Override PartName="/ppt/slides/slide1.xml" ContentType="application/vnd.openxmlformats-officedocument.presentationml.slide+xml"/>
  <Override PartName="/ppt/slides/slide17.xml" ContentType="application/vnd.openxmlformats-officedocument.presentationml.slide+xml"/>
  <Override PartName="/ppt/slides/_rels/slide5.xml.rels" ContentType="application/vnd.openxmlformats-package.relationships+xml"/>
  <Override PartName="/ppt/slides/_rels/slide13.xml.rels" ContentType="application/vnd.openxmlformats-package.relationships+xml"/>
  <Override PartName="/ppt/slides/_rels/slide17.xml.rels" ContentType="application/vnd.openxmlformats-package.relationships+xml"/>
  <Override PartName="/ppt/slides/_rels/slide4.xml.rels" ContentType="application/vnd.openxmlformats-package.relationships+xml"/>
  <Override PartName="/ppt/slides/_rels/slide12.xml.rels" ContentType="application/vnd.openxmlformats-package.relationships+xml"/>
  <Override PartName="/ppt/slides/_rels/slide16.xml.rels" ContentType="application/vnd.openxmlformats-package.relationships+xml"/>
  <Override PartName="/ppt/slides/_rels/slide11.xml.rels" ContentType="application/vnd.openxmlformats-package.relationships+xml"/>
  <Override PartName="/ppt/slides/_rels/slide15.xml.rels" ContentType="application/vnd.openxmlformats-package.relationships+xml"/>
  <Override PartName="/ppt/slides/_rels/slide10.xml.rels" ContentType="application/vnd.openxmlformats-package.relationships+xml"/>
  <Override PartName="/ppt/slides/_rels/slide14.xml.rels" ContentType="application/vnd.openxmlformats-package.relationships+xml"/>
  <Override PartName="/ppt/slides/_rels/slide9.xml.rels" ContentType="application/vnd.openxmlformats-package.relationships+xml"/>
  <Override PartName="/ppt/slides/_rels/slide8.xml.rels" ContentType="application/vnd.openxmlformats-package.relationships+xml"/>
  <Override PartName="/ppt/slides/_rels/slide3.xml.rels" ContentType="application/vnd.openxmlformats-package.relationships+xml"/>
  <Override PartName="/ppt/slides/_rels/slide7.xml.rels" ContentType="application/vnd.openxmlformats-package.relationships+xml"/>
  <Override PartName="/ppt/slides/_rels/slide2.xml.rels" ContentType="application/vnd.openxmlformats-package.relationships+xml"/>
  <Override PartName="/ppt/slides/_rels/slide6.xml.rels" ContentType="application/vnd.openxmlformats-package.relationships+xml"/>
  <Override PartName="/ppt/slides/_rels/slide18.xml.rels" ContentType="application/vnd.openxmlformats-package.relationships+xml"/>
  <Override PartName="/ppt/slides/_rels/slide1.xml.rels" ContentType="application/vnd.openxmlformats-package.relationships+xml"/>
  <Override PartName="/ppt/slides/slide13.xml" ContentType="application/vnd.openxmlformats-officedocument.presentationml.slide+xml"/>
  <Override PartName="/ppt/slides/slide6.xml" ContentType="application/vnd.openxmlformats-officedocument.presentationml.slide+xml"/>
  <Override PartName="/ppt/slideMasters/slideMaster1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_rels/slideMaster5.xml.rels" ContentType="application/vnd.openxmlformats-package.relationships+xml"/>
  <Override PartName="/ppt/slideMasters/_rels/slideMaster4.xml.rels" ContentType="application/vnd.openxmlformats-package.relationships+xml"/>
  <Override PartName="/ppt/slideMasters/_rels/slideMaster3.xml.rels" ContentType="application/vnd.openxmlformats-package.relationships+xml"/>
  <Override PartName="/ppt/slideMasters/_rels/slideMaster2.xml.rels" ContentType="application/vnd.openxmlformats-package.relationships+xml"/>
  <Override PartName="/ppt/slideMasters/_rels/slideMaster1.xml.rels" ContentType="application/vnd.openxmlformats-package.relationships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theme/theme4.xml" ContentType="application/vnd.openxmlformats-officedocument.theme+xml"/>
  <Override PartName="/ppt/theme/theme1.xml" ContentType="application/vnd.openxmlformats-officedocument.theme+xml"/>
  <Override PartName="/ppt/theme/theme5.xml" ContentType="application/vnd.openxmlformats-officedocument.theme+xml"/>
  <Override PartName="/ppt/theme/theme2.xml" ContentType="application/vnd.openxmlformats-officedocument.theme+xml"/>
  <Override PartName="/ppt/theme/theme6.xml" ContentType="application/vnd.openxmlformats-officedocument.theme+xml"/>
  <Override PartName="/ppt/theme/theme3.xml" ContentType="application/vnd.openxmlformats-officedocument.theme+xml"/>
</Types>
</file>

<file path=_rels/.rels><?xml version="1.0" encoding="UTF-8"?>
<Relationships xmlns="http://schemas.openxmlformats.org/package/2006/relationships"><Relationship Id="rId1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>
  <p:sldMasterIdLst>
    <p:sldMasterId id="2147483648" r:id="rId2"/>
    <p:sldMasterId id="2147483661" r:id="rId3"/>
    <p:sldMasterId id="2147483674" r:id="rId4"/>
    <p:sldMasterId id="2147483687" r:id="rId5"/>
    <p:sldMasterId id="2147483700" r:id="rId6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8"/>
    <p:sldId id="267" r:id="rId19"/>
    <p:sldId id="268" r:id="rId20"/>
    <p:sldId id="269" r:id="rId21"/>
    <p:sldId id="270" r:id="rId22"/>
    <p:sldId id="271" r:id="rId23"/>
    <p:sldId id="272" r:id="rId24"/>
    <p:sldId id="273" r:id="rId25"/>
  </p:sldIdLst>
  <p:sldSz cx="9144000" cy="6858000"/>
  <p:notesSz cx="6858000" cy="9144000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Master" Target="slideMasters/slideMaster3.xml"/><Relationship Id="rId5" Type="http://schemas.openxmlformats.org/officeDocument/2006/relationships/slideMaster" Target="slideMasters/slideMaster4.xml"/><Relationship Id="rId6" Type="http://schemas.openxmlformats.org/officeDocument/2006/relationships/slideMaster" Target="slideMasters/slideMaster5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Relationship Id="rId13" Type="http://schemas.openxmlformats.org/officeDocument/2006/relationships/slide" Target="slides/slide6.xml"/><Relationship Id="rId14" Type="http://schemas.openxmlformats.org/officeDocument/2006/relationships/slide" Target="slides/slide7.xml"/><Relationship Id="rId15" Type="http://schemas.openxmlformats.org/officeDocument/2006/relationships/slide" Target="slides/slide8.xml"/><Relationship Id="rId16" Type="http://schemas.openxmlformats.org/officeDocument/2006/relationships/slide" Target="slides/slide9.xml"/><Relationship Id="rId17" Type="http://schemas.openxmlformats.org/officeDocument/2006/relationships/slide" Target="slides/slide10.xml"/><Relationship Id="rId18" Type="http://schemas.openxmlformats.org/officeDocument/2006/relationships/slide" Target="slides/slide11.xml"/><Relationship Id="rId19" Type="http://schemas.openxmlformats.org/officeDocument/2006/relationships/slide" Target="slides/slide12.xml"/><Relationship Id="rId20" Type="http://schemas.openxmlformats.org/officeDocument/2006/relationships/slide" Target="slides/slide13.xml"/><Relationship Id="rId21" Type="http://schemas.openxmlformats.org/officeDocument/2006/relationships/slide" Target="slides/slide14.xml"/><Relationship Id="rId22" Type="http://schemas.openxmlformats.org/officeDocument/2006/relationships/slide" Target="slides/slide15.xml"/><Relationship Id="rId23" Type="http://schemas.openxmlformats.org/officeDocument/2006/relationships/slide" Target="slides/slide16.xml"/><Relationship Id="rId24" Type="http://schemas.openxmlformats.org/officeDocument/2006/relationships/slide" Target="slides/slide17.xml"/><Relationship Id="rId25" Type="http://schemas.openxmlformats.org/officeDocument/2006/relationships/slide" Target="slides/slide18.xml"/>
</Relationships>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6.xml"/>
</Relationships>
</file>

<file path=ppt/notesMasters/notesMaster1.xml><?xml version="1.0" encoding="utf-8"?>
<p:notesMaster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PlaceHolder 1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</p:spPr>
        <p:txBody>
          <a:bodyPr bIns="0" lIns="0" rIns="0" tIns="0" wrap="none"/>
          <a:p>
            <a:r>
              <a:rPr lang="ru-RU"/>
              <a:t>Для правки формата примечаний щелкните мышью</a:t>
            </a:r>
            <a:endParaRPr/>
          </a:p>
        </p:txBody>
      </p:sp>
      <p:sp>
        <p:nvSpPr>
          <p:cNvPr id="219" name="PlaceHolder 2"/>
          <p:cNvSpPr>
            <a:spLocks noGrp="1"/>
          </p:cNvSpPr>
          <p:nvPr>
            <p:ph type="hdr"/>
          </p:nvPr>
        </p:nvSpPr>
        <p:spPr>
          <a:xfrm>
            <a:off x="0" y="0"/>
            <a:ext cx="3280680" cy="534240"/>
          </a:xfrm>
          <a:prstGeom prst="rect">
            <a:avLst/>
          </a:prstGeom>
        </p:spPr>
        <p:txBody>
          <a:bodyPr bIns="0" lIns="0" rIns="0" tIns="0" wrap="none"/>
          <a:p>
            <a:r>
              <a:rPr lang="ru-RU"/>
              <a:t>&lt;заголовок&gt;</a:t>
            </a:r>
            <a:endParaRPr/>
          </a:p>
        </p:txBody>
      </p:sp>
      <p:sp>
        <p:nvSpPr>
          <p:cNvPr id="220" name="PlaceHolder 3"/>
          <p:cNvSpPr>
            <a:spLocks noGrp="1"/>
          </p:cNvSpPr>
          <p:nvPr>
            <p:ph type="dt"/>
          </p:nvPr>
        </p:nvSpPr>
        <p:spPr>
          <a:xfrm>
            <a:off x="4278960" y="0"/>
            <a:ext cx="3280680" cy="534240"/>
          </a:xfrm>
          <a:prstGeom prst="rect">
            <a:avLst/>
          </a:prstGeom>
        </p:spPr>
        <p:txBody>
          <a:bodyPr bIns="0" lIns="0" rIns="0" tIns="0" wrap="none"/>
          <a:p>
            <a:pPr algn="r"/>
            <a:r>
              <a:rPr lang="ru-RU"/>
              <a:t>&lt;дата/время&gt;</a:t>
            </a:r>
            <a:endParaRPr/>
          </a:p>
        </p:txBody>
      </p:sp>
      <p:sp>
        <p:nvSpPr>
          <p:cNvPr id="221" name="PlaceHolder 4"/>
          <p:cNvSpPr>
            <a:spLocks noGrp="1"/>
          </p:cNvSpPr>
          <p:nvPr>
            <p:ph type="ftr"/>
          </p:nvPr>
        </p:nvSpPr>
        <p:spPr>
          <a:xfrm>
            <a:off x="0" y="10157400"/>
            <a:ext cx="3280680" cy="534240"/>
          </a:xfrm>
          <a:prstGeom prst="rect">
            <a:avLst/>
          </a:prstGeom>
        </p:spPr>
        <p:txBody>
          <a:bodyPr anchor="b" bIns="0" lIns="0" rIns="0" tIns="0" wrap="none"/>
          <a:p>
            <a:r>
              <a:rPr lang="ru-RU"/>
              <a:t>&lt;нижний колонтитул&gt;</a:t>
            </a:r>
            <a:endParaRPr/>
          </a:p>
        </p:txBody>
      </p:sp>
      <p:sp>
        <p:nvSpPr>
          <p:cNvPr id="222" name="PlaceHolder 5"/>
          <p:cNvSpPr>
            <a:spLocks noGrp="1"/>
          </p:cNvSpPr>
          <p:nvPr>
            <p:ph type="sldNum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</p:spPr>
        <p:txBody>
          <a:bodyPr anchor="b" bIns="0" lIns="0" rIns="0" tIns="0" wrap="none"/>
          <a:p>
            <a:pPr algn="r"/>
            <a:fld id="{2151F1B1-41C1-4141-B1C1-B17141B11151}" type="slidenum">
              <a:rPr lang="ru-RU"/>
              <a:t>&lt;номер&gt;</a:t>
            </a:fld>
            <a:endParaRPr/>
          </a:p>
        </p:txBody>
      </p:sp>
    </p:spTree>
  </p:cSld>
  <p:clrMap accent1="accent1" accent2="accent2" accent3="accent3" accent4="accent4" accent5="accent5" accent6="accent6" bg1="lt1" bg2="lt2" folHlink="folHlink" hlink="hlink" tx1="dk1" tx2="dk2"/>
</p:notesMaster>
</file>

<file path=ppt/notesSlides/_rels/notesSlide2.xml.rels><?xml version="1.0" encoding="UTF-8"?>
<Relationships xmlns="http://schemas.openxmlformats.org/package/2006/relationships"><Relationship Id="rId1" Type="http://schemas.openxmlformats.org/officeDocument/2006/relationships/slide" Target="../slides/slide2.xml"/><Relationship Id="rId2" Type="http://schemas.openxmlformats.org/officeDocument/2006/relationships/notesMaster" Target="../notesMasters/notesMaster1.xml"/>
</Relationships>
</file>

<file path=ppt/notesSlides/notesSlide2.xml><?xml version="1.0" encoding="utf-8"?>
<p:notes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" name="PlaceHolder 1"/>
          <p:cNvSpPr>
            <a:spLocks noGrp="1"/>
          </p:cNvSpPr>
          <p:nvPr>
            <p:ph type="body"/>
          </p:nvPr>
        </p:nvSpPr>
        <p:spPr>
          <a:xfrm>
            <a:off x="0" y="0"/>
            <a:ext cx="360" cy="360"/>
          </a:xfrm>
          <a:prstGeom prst="rect">
            <a:avLst/>
          </a:prstGeom>
        </p:spPr>
        <p:txBody>
          <a:bodyPr bIns="45000" lIns="90000" rIns="90000" tIns="45000"/>
          <a:p>
            <a:endParaRPr/>
          </a:p>
        </p:txBody>
      </p:sp>
      <p:sp>
        <p:nvSpPr>
          <p:cNvPr id="276" name="CustomShape 2"/>
          <p:cNvSpPr/>
          <p:nvPr/>
        </p:nvSpPr>
        <p:spPr>
          <a:xfrm>
            <a:off x="0" y="0"/>
            <a:ext cx="360" cy="360"/>
          </a:xfrm>
          <a:prstGeom prst="rect">
            <a:avLst/>
          </a:prstGeom>
        </p:spPr>
        <p:txBody>
          <a:bodyPr bIns="45000" lIns="90000" rIns="90000" tIns="45000"/>
          <a:p>
            <a:fld id="{51319161-91B1-41D1-81C1-B1C1B161C1E1}" type="slidenum">
              <a:rPr lang="ru-RU">
                <a:solidFill>
                  <a:srgbClr val="000000"/>
                </a:solidFill>
                <a:latin typeface="+mn-lt"/>
                <a:ea typeface="+mn-ea"/>
              </a:rPr>
              <a:t>&lt;номер&gt;</a:t>
            </a:fld>
            <a:endParaRPr/>
          </a:p>
        </p:txBody>
      </p:sp>
    </p:spTree>
  </p:cSld>
</p:note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3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3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blank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OverTx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2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21585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9" name="PlaceHolder 3"/>
          <p:cNvSpPr>
            <a:spLocks noGrp="1"/>
          </p:cNvSpPr>
          <p:nvPr>
            <p:ph type="body"/>
          </p:nvPr>
        </p:nvSpPr>
        <p:spPr>
          <a:xfrm>
            <a:off x="457200" y="3968280"/>
            <a:ext cx="8229240" cy="21585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fourObj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3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21585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32" name="PlaceHolder 3"/>
          <p:cNvSpPr>
            <a:spLocks noGrp="1"/>
          </p:cNvSpPr>
          <p:nvPr>
            <p:ph type="body"/>
          </p:nvPr>
        </p:nvSpPr>
        <p:spPr>
          <a:xfrm>
            <a:off x="4673520" y="1604520"/>
            <a:ext cx="4015440" cy="21585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33" name="PlaceHolder 4"/>
          <p:cNvSpPr>
            <a:spLocks noGrp="1"/>
          </p:cNvSpPr>
          <p:nvPr>
            <p:ph type="body"/>
          </p:nvPr>
        </p:nvSpPr>
        <p:spPr>
          <a:xfrm>
            <a:off x="4673520" y="3968280"/>
            <a:ext cx="4015440" cy="21585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34" name="PlaceHolder 5"/>
          <p:cNvSpPr>
            <a:spLocks noGrp="1"/>
          </p:cNvSpPr>
          <p:nvPr>
            <p:ph type="body"/>
          </p:nvPr>
        </p:nvSpPr>
        <p:spPr>
          <a:xfrm>
            <a:off x="457200" y="3968280"/>
            <a:ext cx="4015440" cy="21585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blank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3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21585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37" name="PlaceHolder 3"/>
          <p:cNvSpPr>
            <a:spLocks noGrp="1"/>
          </p:cNvSpPr>
          <p:nvPr>
            <p:ph type="body"/>
          </p:nvPr>
        </p:nvSpPr>
        <p:spPr>
          <a:xfrm>
            <a:off x="4673520" y="1604520"/>
            <a:ext cx="4015440" cy="21585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blank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x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44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4526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4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452592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4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452592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49" name="PlaceHolder 3"/>
          <p:cNvSpPr>
            <a:spLocks noGrp="1"/>
          </p:cNvSpPr>
          <p:nvPr>
            <p:ph type="body"/>
          </p:nvPr>
        </p:nvSpPr>
        <p:spPr>
          <a:xfrm>
            <a:off x="4673520" y="1604520"/>
            <a:ext cx="4015440" cy="452592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Only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85684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AndObj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5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21585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54" name="PlaceHolder 3"/>
          <p:cNvSpPr>
            <a:spLocks noGrp="1"/>
          </p:cNvSpPr>
          <p:nvPr>
            <p:ph type="body"/>
          </p:nvPr>
        </p:nvSpPr>
        <p:spPr>
          <a:xfrm>
            <a:off x="457200" y="3968280"/>
            <a:ext cx="4015440" cy="21585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55" name="PlaceHolder 4"/>
          <p:cNvSpPr>
            <a:spLocks noGrp="1"/>
          </p:cNvSpPr>
          <p:nvPr>
            <p:ph type="body"/>
          </p:nvPr>
        </p:nvSpPr>
        <p:spPr>
          <a:xfrm>
            <a:off x="4673520" y="1604520"/>
            <a:ext cx="4015440" cy="452592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x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7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4526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AndTwoObj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5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452592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58" name="PlaceHolder 3"/>
          <p:cNvSpPr>
            <a:spLocks noGrp="1"/>
          </p:cNvSpPr>
          <p:nvPr>
            <p:ph type="body"/>
          </p:nvPr>
        </p:nvSpPr>
        <p:spPr>
          <a:xfrm>
            <a:off x="4673520" y="1604520"/>
            <a:ext cx="4015440" cy="21585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59" name="PlaceHolder 4"/>
          <p:cNvSpPr>
            <a:spLocks noGrp="1"/>
          </p:cNvSpPr>
          <p:nvPr>
            <p:ph type="body"/>
          </p:nvPr>
        </p:nvSpPr>
        <p:spPr>
          <a:xfrm>
            <a:off x="4673520" y="3968280"/>
            <a:ext cx="4015440" cy="21585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OverTx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6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21585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62" name="PlaceHolder 3"/>
          <p:cNvSpPr>
            <a:spLocks noGrp="1"/>
          </p:cNvSpPr>
          <p:nvPr>
            <p:ph type="body"/>
          </p:nvPr>
        </p:nvSpPr>
        <p:spPr>
          <a:xfrm>
            <a:off x="4673520" y="1604520"/>
            <a:ext cx="4015440" cy="21585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63" name="PlaceHolder 4"/>
          <p:cNvSpPr>
            <a:spLocks noGrp="1"/>
          </p:cNvSpPr>
          <p:nvPr>
            <p:ph type="body"/>
          </p:nvPr>
        </p:nvSpPr>
        <p:spPr>
          <a:xfrm>
            <a:off x="457200" y="3968280"/>
            <a:ext cx="8228520" cy="21585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OverTx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6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21585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66" name="PlaceHolder 3"/>
          <p:cNvSpPr>
            <a:spLocks noGrp="1"/>
          </p:cNvSpPr>
          <p:nvPr>
            <p:ph type="body"/>
          </p:nvPr>
        </p:nvSpPr>
        <p:spPr>
          <a:xfrm>
            <a:off x="457200" y="3968280"/>
            <a:ext cx="8229240" cy="21585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fourObj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6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21585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69" name="PlaceHolder 3"/>
          <p:cNvSpPr>
            <a:spLocks noGrp="1"/>
          </p:cNvSpPr>
          <p:nvPr>
            <p:ph type="body"/>
          </p:nvPr>
        </p:nvSpPr>
        <p:spPr>
          <a:xfrm>
            <a:off x="4673520" y="1604520"/>
            <a:ext cx="4015440" cy="21585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70" name="PlaceHolder 4"/>
          <p:cNvSpPr>
            <a:spLocks noGrp="1"/>
          </p:cNvSpPr>
          <p:nvPr>
            <p:ph type="body"/>
          </p:nvPr>
        </p:nvSpPr>
        <p:spPr>
          <a:xfrm>
            <a:off x="4673520" y="3968280"/>
            <a:ext cx="4015440" cy="21585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71" name="PlaceHolder 5"/>
          <p:cNvSpPr>
            <a:spLocks noGrp="1"/>
          </p:cNvSpPr>
          <p:nvPr>
            <p:ph type="body"/>
          </p:nvPr>
        </p:nvSpPr>
        <p:spPr>
          <a:xfrm>
            <a:off x="457200" y="3968280"/>
            <a:ext cx="4015440" cy="21585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blank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7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21585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74" name="PlaceHolder 3"/>
          <p:cNvSpPr>
            <a:spLocks noGrp="1"/>
          </p:cNvSpPr>
          <p:nvPr>
            <p:ph type="body"/>
          </p:nvPr>
        </p:nvSpPr>
        <p:spPr>
          <a:xfrm>
            <a:off x="4673520" y="1604520"/>
            <a:ext cx="4015440" cy="21585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25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blank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26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x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112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4526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27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11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452592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28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11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452592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17" name="PlaceHolder 3"/>
          <p:cNvSpPr>
            <a:spLocks noGrp="1"/>
          </p:cNvSpPr>
          <p:nvPr>
            <p:ph type="body"/>
          </p:nvPr>
        </p:nvSpPr>
        <p:spPr>
          <a:xfrm>
            <a:off x="4673520" y="1604520"/>
            <a:ext cx="4015440" cy="452592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29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452592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30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Only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85684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31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AndObj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12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21585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22" name="PlaceHolder 3"/>
          <p:cNvSpPr>
            <a:spLocks noGrp="1"/>
          </p:cNvSpPr>
          <p:nvPr>
            <p:ph type="body"/>
          </p:nvPr>
        </p:nvSpPr>
        <p:spPr>
          <a:xfrm>
            <a:off x="457200" y="3968280"/>
            <a:ext cx="4015440" cy="21585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23" name="PlaceHolder 4"/>
          <p:cNvSpPr>
            <a:spLocks noGrp="1"/>
          </p:cNvSpPr>
          <p:nvPr>
            <p:ph type="body"/>
          </p:nvPr>
        </p:nvSpPr>
        <p:spPr>
          <a:xfrm>
            <a:off x="4673520" y="1604520"/>
            <a:ext cx="4015440" cy="452592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32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AndTwoObj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12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452592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26" name="PlaceHolder 3"/>
          <p:cNvSpPr>
            <a:spLocks noGrp="1"/>
          </p:cNvSpPr>
          <p:nvPr>
            <p:ph type="body"/>
          </p:nvPr>
        </p:nvSpPr>
        <p:spPr>
          <a:xfrm>
            <a:off x="4673520" y="1604520"/>
            <a:ext cx="4015440" cy="21585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27" name="PlaceHolder 4"/>
          <p:cNvSpPr>
            <a:spLocks noGrp="1"/>
          </p:cNvSpPr>
          <p:nvPr>
            <p:ph type="body"/>
          </p:nvPr>
        </p:nvSpPr>
        <p:spPr>
          <a:xfrm>
            <a:off x="4673520" y="3968280"/>
            <a:ext cx="4015440" cy="21585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33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OverTx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12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21585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30" name="PlaceHolder 3"/>
          <p:cNvSpPr>
            <a:spLocks noGrp="1"/>
          </p:cNvSpPr>
          <p:nvPr>
            <p:ph type="body"/>
          </p:nvPr>
        </p:nvSpPr>
        <p:spPr>
          <a:xfrm>
            <a:off x="4673520" y="1604520"/>
            <a:ext cx="4015440" cy="21585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31" name="PlaceHolder 4"/>
          <p:cNvSpPr>
            <a:spLocks noGrp="1"/>
          </p:cNvSpPr>
          <p:nvPr>
            <p:ph type="body"/>
          </p:nvPr>
        </p:nvSpPr>
        <p:spPr>
          <a:xfrm>
            <a:off x="457200" y="3968280"/>
            <a:ext cx="8228520" cy="21585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34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OverTx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13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21585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34" name="PlaceHolder 3"/>
          <p:cNvSpPr>
            <a:spLocks noGrp="1"/>
          </p:cNvSpPr>
          <p:nvPr>
            <p:ph type="body"/>
          </p:nvPr>
        </p:nvSpPr>
        <p:spPr>
          <a:xfrm>
            <a:off x="457200" y="3968280"/>
            <a:ext cx="8229240" cy="21585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35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fourObj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13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21585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37" name="PlaceHolder 3"/>
          <p:cNvSpPr>
            <a:spLocks noGrp="1"/>
          </p:cNvSpPr>
          <p:nvPr>
            <p:ph type="body"/>
          </p:nvPr>
        </p:nvSpPr>
        <p:spPr>
          <a:xfrm>
            <a:off x="4673520" y="1604520"/>
            <a:ext cx="4015440" cy="21585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38" name="PlaceHolder 4"/>
          <p:cNvSpPr>
            <a:spLocks noGrp="1"/>
          </p:cNvSpPr>
          <p:nvPr>
            <p:ph type="body"/>
          </p:nvPr>
        </p:nvSpPr>
        <p:spPr>
          <a:xfrm>
            <a:off x="4673520" y="3968280"/>
            <a:ext cx="4015440" cy="21585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39" name="PlaceHolder 5"/>
          <p:cNvSpPr>
            <a:spLocks noGrp="1"/>
          </p:cNvSpPr>
          <p:nvPr>
            <p:ph type="body"/>
          </p:nvPr>
        </p:nvSpPr>
        <p:spPr>
          <a:xfrm>
            <a:off x="457200" y="3968280"/>
            <a:ext cx="4015440" cy="21585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36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blank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14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21585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42" name="PlaceHolder 3"/>
          <p:cNvSpPr>
            <a:spLocks noGrp="1"/>
          </p:cNvSpPr>
          <p:nvPr>
            <p:ph type="body"/>
          </p:nvPr>
        </p:nvSpPr>
        <p:spPr>
          <a:xfrm>
            <a:off x="4673520" y="1604520"/>
            <a:ext cx="4015440" cy="21585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37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blank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38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x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150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4526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39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15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452592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1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452592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2" name="PlaceHolder 3"/>
          <p:cNvSpPr>
            <a:spLocks noGrp="1"/>
          </p:cNvSpPr>
          <p:nvPr>
            <p:ph type="body"/>
          </p:nvPr>
        </p:nvSpPr>
        <p:spPr>
          <a:xfrm>
            <a:off x="4673520" y="1604520"/>
            <a:ext cx="4015440" cy="452592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40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15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452592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55" name="PlaceHolder 3"/>
          <p:cNvSpPr>
            <a:spLocks noGrp="1"/>
          </p:cNvSpPr>
          <p:nvPr>
            <p:ph type="body"/>
          </p:nvPr>
        </p:nvSpPr>
        <p:spPr>
          <a:xfrm>
            <a:off x="4673520" y="1604520"/>
            <a:ext cx="4015440" cy="452592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41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42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Only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85684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43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AndObj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15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21585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60" name="PlaceHolder 3"/>
          <p:cNvSpPr>
            <a:spLocks noGrp="1"/>
          </p:cNvSpPr>
          <p:nvPr>
            <p:ph type="body"/>
          </p:nvPr>
        </p:nvSpPr>
        <p:spPr>
          <a:xfrm>
            <a:off x="457200" y="3968280"/>
            <a:ext cx="4015440" cy="21585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61" name="PlaceHolder 4"/>
          <p:cNvSpPr>
            <a:spLocks noGrp="1"/>
          </p:cNvSpPr>
          <p:nvPr>
            <p:ph type="body"/>
          </p:nvPr>
        </p:nvSpPr>
        <p:spPr>
          <a:xfrm>
            <a:off x="4673520" y="1604520"/>
            <a:ext cx="4015440" cy="452592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44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AndTwoObj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16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452592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64" name="PlaceHolder 3"/>
          <p:cNvSpPr>
            <a:spLocks noGrp="1"/>
          </p:cNvSpPr>
          <p:nvPr>
            <p:ph type="body"/>
          </p:nvPr>
        </p:nvSpPr>
        <p:spPr>
          <a:xfrm>
            <a:off x="4673520" y="1604520"/>
            <a:ext cx="4015440" cy="21585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65" name="PlaceHolder 4"/>
          <p:cNvSpPr>
            <a:spLocks noGrp="1"/>
          </p:cNvSpPr>
          <p:nvPr>
            <p:ph type="body"/>
          </p:nvPr>
        </p:nvSpPr>
        <p:spPr>
          <a:xfrm>
            <a:off x="4673520" y="3968280"/>
            <a:ext cx="4015440" cy="21585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45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OverTx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16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21585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68" name="PlaceHolder 3"/>
          <p:cNvSpPr>
            <a:spLocks noGrp="1"/>
          </p:cNvSpPr>
          <p:nvPr>
            <p:ph type="body"/>
          </p:nvPr>
        </p:nvSpPr>
        <p:spPr>
          <a:xfrm>
            <a:off x="4673520" y="1604520"/>
            <a:ext cx="4015440" cy="21585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69" name="PlaceHolder 4"/>
          <p:cNvSpPr>
            <a:spLocks noGrp="1"/>
          </p:cNvSpPr>
          <p:nvPr>
            <p:ph type="body"/>
          </p:nvPr>
        </p:nvSpPr>
        <p:spPr>
          <a:xfrm>
            <a:off x="457200" y="3968280"/>
            <a:ext cx="8228520" cy="21585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46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OverTx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17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21585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72" name="PlaceHolder 3"/>
          <p:cNvSpPr>
            <a:spLocks noGrp="1"/>
          </p:cNvSpPr>
          <p:nvPr>
            <p:ph type="body"/>
          </p:nvPr>
        </p:nvSpPr>
        <p:spPr>
          <a:xfrm>
            <a:off x="457200" y="3968280"/>
            <a:ext cx="8229240" cy="21585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47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fourObj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17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21585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75" name="PlaceHolder 3"/>
          <p:cNvSpPr>
            <a:spLocks noGrp="1"/>
          </p:cNvSpPr>
          <p:nvPr>
            <p:ph type="body"/>
          </p:nvPr>
        </p:nvSpPr>
        <p:spPr>
          <a:xfrm>
            <a:off x="4673520" y="1604520"/>
            <a:ext cx="4015440" cy="21585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76" name="PlaceHolder 4"/>
          <p:cNvSpPr>
            <a:spLocks noGrp="1"/>
          </p:cNvSpPr>
          <p:nvPr>
            <p:ph type="body"/>
          </p:nvPr>
        </p:nvSpPr>
        <p:spPr>
          <a:xfrm>
            <a:off x="4673520" y="3968280"/>
            <a:ext cx="4015440" cy="21585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77" name="PlaceHolder 5"/>
          <p:cNvSpPr>
            <a:spLocks noGrp="1"/>
          </p:cNvSpPr>
          <p:nvPr>
            <p:ph type="body"/>
          </p:nvPr>
        </p:nvSpPr>
        <p:spPr>
          <a:xfrm>
            <a:off x="457200" y="3968280"/>
            <a:ext cx="4015440" cy="21585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48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blank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17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21585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80" name="PlaceHolder 3"/>
          <p:cNvSpPr>
            <a:spLocks noGrp="1"/>
          </p:cNvSpPr>
          <p:nvPr>
            <p:ph type="body"/>
          </p:nvPr>
        </p:nvSpPr>
        <p:spPr>
          <a:xfrm>
            <a:off x="4673520" y="1604520"/>
            <a:ext cx="4015440" cy="21585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49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blank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50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x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187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4526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51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18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452592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52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19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452592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92" name="PlaceHolder 3"/>
          <p:cNvSpPr>
            <a:spLocks noGrp="1"/>
          </p:cNvSpPr>
          <p:nvPr>
            <p:ph type="body"/>
          </p:nvPr>
        </p:nvSpPr>
        <p:spPr>
          <a:xfrm>
            <a:off x="4673520" y="1604520"/>
            <a:ext cx="4015440" cy="452592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53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54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Only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85684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55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AndObj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19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21585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97" name="PlaceHolder 3"/>
          <p:cNvSpPr>
            <a:spLocks noGrp="1"/>
          </p:cNvSpPr>
          <p:nvPr>
            <p:ph type="body"/>
          </p:nvPr>
        </p:nvSpPr>
        <p:spPr>
          <a:xfrm>
            <a:off x="457200" y="3968280"/>
            <a:ext cx="4015440" cy="21585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98" name="PlaceHolder 4"/>
          <p:cNvSpPr>
            <a:spLocks noGrp="1"/>
          </p:cNvSpPr>
          <p:nvPr>
            <p:ph type="body"/>
          </p:nvPr>
        </p:nvSpPr>
        <p:spPr>
          <a:xfrm>
            <a:off x="4673520" y="1604520"/>
            <a:ext cx="4015440" cy="452592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56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AndTwoObj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20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452592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01" name="PlaceHolder 3"/>
          <p:cNvSpPr>
            <a:spLocks noGrp="1"/>
          </p:cNvSpPr>
          <p:nvPr>
            <p:ph type="body"/>
          </p:nvPr>
        </p:nvSpPr>
        <p:spPr>
          <a:xfrm>
            <a:off x="4673520" y="1604520"/>
            <a:ext cx="4015440" cy="21585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02" name="PlaceHolder 4"/>
          <p:cNvSpPr>
            <a:spLocks noGrp="1"/>
          </p:cNvSpPr>
          <p:nvPr>
            <p:ph type="body"/>
          </p:nvPr>
        </p:nvSpPr>
        <p:spPr>
          <a:xfrm>
            <a:off x="4673520" y="3968280"/>
            <a:ext cx="4015440" cy="21585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57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OverTx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20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21585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05" name="PlaceHolder 3"/>
          <p:cNvSpPr>
            <a:spLocks noGrp="1"/>
          </p:cNvSpPr>
          <p:nvPr>
            <p:ph type="body"/>
          </p:nvPr>
        </p:nvSpPr>
        <p:spPr>
          <a:xfrm>
            <a:off x="4673520" y="1604520"/>
            <a:ext cx="4015440" cy="21585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06" name="PlaceHolder 4"/>
          <p:cNvSpPr>
            <a:spLocks noGrp="1"/>
          </p:cNvSpPr>
          <p:nvPr>
            <p:ph type="body"/>
          </p:nvPr>
        </p:nvSpPr>
        <p:spPr>
          <a:xfrm>
            <a:off x="457200" y="3968280"/>
            <a:ext cx="8228520" cy="21585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58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OverTx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20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21585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09" name="PlaceHolder 3"/>
          <p:cNvSpPr>
            <a:spLocks noGrp="1"/>
          </p:cNvSpPr>
          <p:nvPr>
            <p:ph type="body"/>
          </p:nvPr>
        </p:nvSpPr>
        <p:spPr>
          <a:xfrm>
            <a:off x="457200" y="3968280"/>
            <a:ext cx="8229240" cy="21585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59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fourObj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21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21585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12" name="PlaceHolder 3"/>
          <p:cNvSpPr>
            <a:spLocks noGrp="1"/>
          </p:cNvSpPr>
          <p:nvPr>
            <p:ph type="body"/>
          </p:nvPr>
        </p:nvSpPr>
        <p:spPr>
          <a:xfrm>
            <a:off x="4673520" y="1604520"/>
            <a:ext cx="4015440" cy="21585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13" name="PlaceHolder 4"/>
          <p:cNvSpPr>
            <a:spLocks noGrp="1"/>
          </p:cNvSpPr>
          <p:nvPr>
            <p:ph type="body"/>
          </p:nvPr>
        </p:nvSpPr>
        <p:spPr>
          <a:xfrm>
            <a:off x="4673520" y="3968280"/>
            <a:ext cx="4015440" cy="21585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14" name="PlaceHolder 5"/>
          <p:cNvSpPr>
            <a:spLocks noGrp="1"/>
          </p:cNvSpPr>
          <p:nvPr>
            <p:ph type="body"/>
          </p:nvPr>
        </p:nvSpPr>
        <p:spPr>
          <a:xfrm>
            <a:off x="457200" y="3968280"/>
            <a:ext cx="4015440" cy="21585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Only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85684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60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blank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21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21585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17" name="PlaceHolder 3"/>
          <p:cNvSpPr>
            <a:spLocks noGrp="1"/>
          </p:cNvSpPr>
          <p:nvPr>
            <p:ph type="body"/>
          </p:nvPr>
        </p:nvSpPr>
        <p:spPr>
          <a:xfrm>
            <a:off x="4673520" y="1604520"/>
            <a:ext cx="4015440" cy="21585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AndObj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21585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457200" y="3968280"/>
            <a:ext cx="4015440" cy="21585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4673520" y="1604520"/>
            <a:ext cx="4015440" cy="452592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AndTwoObj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452592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4673520" y="1604520"/>
            <a:ext cx="4015440" cy="21585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4673520" y="3968280"/>
            <a:ext cx="4015440" cy="21585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OverTx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21585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4673520" y="1604520"/>
            <a:ext cx="4015440" cy="21585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6" name="PlaceHolder 4"/>
          <p:cNvSpPr>
            <a:spLocks noGrp="1"/>
          </p:cNvSpPr>
          <p:nvPr>
            <p:ph type="body"/>
          </p:nvPr>
        </p:nvSpPr>
        <p:spPr>
          <a:xfrm>
            <a:off x="457200" y="3968280"/>
            <a:ext cx="8228520" cy="21585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jpe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Relationship Id="rId9" Type="http://schemas.openxmlformats.org/officeDocument/2006/relationships/slideLayout" Target="../slideLayouts/slideLayout7.xml"/><Relationship Id="rId10" Type="http://schemas.openxmlformats.org/officeDocument/2006/relationships/slideLayout" Target="../slideLayouts/slideLayout8.xml"/><Relationship Id="rId11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image" Target="../media/image2.jpeg"/><Relationship Id="rId3" Type="http://schemas.openxmlformats.org/officeDocument/2006/relationships/slideLayout" Target="../slideLayouts/slideLayout13.xml"/><Relationship Id="rId4" Type="http://schemas.openxmlformats.org/officeDocument/2006/relationships/slideLayout" Target="../slideLayouts/slideLayout14.xml"/><Relationship Id="rId5" Type="http://schemas.openxmlformats.org/officeDocument/2006/relationships/slideLayout" Target="../slideLayouts/slideLayout15.xml"/><Relationship Id="rId6" Type="http://schemas.openxmlformats.org/officeDocument/2006/relationships/slideLayout" Target="../slideLayouts/slideLayout16.xml"/><Relationship Id="rId7" Type="http://schemas.openxmlformats.org/officeDocument/2006/relationships/slideLayout" Target="../slideLayouts/slideLayout17.xml"/><Relationship Id="rId8" Type="http://schemas.openxmlformats.org/officeDocument/2006/relationships/slideLayout" Target="../slideLayouts/slideLayout18.xml"/><Relationship Id="rId9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2.xml"/><Relationship Id="rId13" Type="http://schemas.openxmlformats.org/officeDocument/2006/relationships/slideLayout" Target="../slideLayouts/slideLayout23.xml"/><Relationship Id="rId14" Type="http://schemas.openxmlformats.org/officeDocument/2006/relationships/slideLayout" Target="../slideLayouts/slideLayout24.xml"/>
</Relationships>
</file>

<file path=ppt/slideMasters/_rels/slideMaster3.xml.rels><?xml version="1.0" encoding="UTF-8"?>
<Relationships xmlns="http://schemas.openxmlformats.org/package/2006/relationships"><Relationship Id="rId1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8.xml"/><Relationship Id="rId6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0.xml"/><Relationship Id="rId8" Type="http://schemas.openxmlformats.org/officeDocument/2006/relationships/slideLayout" Target="../slideLayouts/slideLayout31.xml"/><Relationship Id="rId9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33.xml"/><Relationship Id="rId11" Type="http://schemas.openxmlformats.org/officeDocument/2006/relationships/slideLayout" Target="../slideLayouts/slideLayout34.xml"/><Relationship Id="rId12" Type="http://schemas.openxmlformats.org/officeDocument/2006/relationships/slideLayout" Target="../slideLayouts/slideLayout35.xml"/><Relationship Id="rId13" Type="http://schemas.openxmlformats.org/officeDocument/2006/relationships/slideLayout" Target="../slideLayouts/slideLayout36.xml"/>
</Relationships>
</file>

<file path=ppt/slideMasters/_rels/slideMaster4.xml.rels><?xml version="1.0" encoding="UTF-8"?>
<Relationships xmlns="http://schemas.openxmlformats.org/package/2006/relationships"><Relationship Id="rId1" Type="http://schemas.openxmlformats.org/officeDocument/2006/relationships/theme" Target="../theme/theme4.xml"/><Relationship Id="rId2" Type="http://schemas.openxmlformats.org/officeDocument/2006/relationships/image" Target="../media/image3.jpeg"/><Relationship Id="rId3" Type="http://schemas.openxmlformats.org/officeDocument/2006/relationships/slideLayout" Target="../slideLayouts/slideLayout37.xml"/><Relationship Id="rId4" Type="http://schemas.openxmlformats.org/officeDocument/2006/relationships/slideLayout" Target="../slideLayouts/slideLayout38.xml"/><Relationship Id="rId5" Type="http://schemas.openxmlformats.org/officeDocument/2006/relationships/slideLayout" Target="../slideLayouts/slideLayout39.xml"/><Relationship Id="rId6" Type="http://schemas.openxmlformats.org/officeDocument/2006/relationships/slideLayout" Target="../slideLayouts/slideLayout40.xml"/><Relationship Id="rId7" Type="http://schemas.openxmlformats.org/officeDocument/2006/relationships/slideLayout" Target="../slideLayouts/slideLayout41.xml"/><Relationship Id="rId8" Type="http://schemas.openxmlformats.org/officeDocument/2006/relationships/slideLayout" Target="../slideLayouts/slideLayout42.xml"/><Relationship Id="rId9" Type="http://schemas.openxmlformats.org/officeDocument/2006/relationships/slideLayout" Target="../slideLayouts/slideLayout43.xml"/><Relationship Id="rId10" Type="http://schemas.openxmlformats.org/officeDocument/2006/relationships/slideLayout" Target="../slideLayouts/slideLayout44.xml"/><Relationship Id="rId11" Type="http://schemas.openxmlformats.org/officeDocument/2006/relationships/slideLayout" Target="../slideLayouts/slideLayout45.xml"/><Relationship Id="rId12" Type="http://schemas.openxmlformats.org/officeDocument/2006/relationships/slideLayout" Target="../slideLayouts/slideLayout46.xml"/><Relationship Id="rId13" Type="http://schemas.openxmlformats.org/officeDocument/2006/relationships/slideLayout" Target="../slideLayouts/slideLayout47.xml"/><Relationship Id="rId14" Type="http://schemas.openxmlformats.org/officeDocument/2006/relationships/slideLayout" Target="../slideLayouts/slideLayout48.xml"/>
</Relationships>
</file>

<file path=ppt/slideMasters/_rels/slideMaster5.xml.rels><?xml version="1.0" encoding="UTF-8"?>
<Relationships xmlns="http://schemas.openxmlformats.org/package/2006/relationships"><Relationship Id="rId1" Type="http://schemas.openxmlformats.org/officeDocument/2006/relationships/theme" Target="../theme/theme5.xml"/><Relationship Id="rId2" Type="http://schemas.openxmlformats.org/officeDocument/2006/relationships/image" Target="../media/image4.jpeg"/><Relationship Id="rId3" Type="http://schemas.openxmlformats.org/officeDocument/2006/relationships/slideLayout" Target="../slideLayouts/slideLayout49.xml"/><Relationship Id="rId4" Type="http://schemas.openxmlformats.org/officeDocument/2006/relationships/slideLayout" Target="../slideLayouts/slideLayout50.xml"/><Relationship Id="rId5" Type="http://schemas.openxmlformats.org/officeDocument/2006/relationships/slideLayout" Target="../slideLayouts/slideLayout51.xml"/><Relationship Id="rId6" Type="http://schemas.openxmlformats.org/officeDocument/2006/relationships/slideLayout" Target="../slideLayouts/slideLayout52.xml"/><Relationship Id="rId7" Type="http://schemas.openxmlformats.org/officeDocument/2006/relationships/slideLayout" Target="../slideLayouts/slideLayout53.xml"/><Relationship Id="rId8" Type="http://schemas.openxmlformats.org/officeDocument/2006/relationships/slideLayout" Target="../slideLayouts/slideLayout54.xml"/><Relationship Id="rId9" Type="http://schemas.openxmlformats.org/officeDocument/2006/relationships/slideLayout" Target="../slideLayouts/slideLayout55.xml"/><Relationship Id="rId10" Type="http://schemas.openxmlformats.org/officeDocument/2006/relationships/slideLayout" Target="../slideLayouts/slideLayout56.xml"/><Relationship Id="rId11" Type="http://schemas.openxmlformats.org/officeDocument/2006/relationships/slideLayout" Target="../slideLayouts/slideLayout57.xml"/><Relationship Id="rId12" Type="http://schemas.openxmlformats.org/officeDocument/2006/relationships/slideLayout" Target="../slideLayouts/slideLayout58.xml"/><Relationship Id="rId13" Type="http://schemas.openxmlformats.org/officeDocument/2006/relationships/slideLayout" Target="../slideLayouts/slideLayout59.xml"/><Relationship Id="rId14" Type="http://schemas.openxmlformats.org/officeDocument/2006/relationships/slideLayout" Target="../slideLayouts/slideLayout60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blipFill>
          <a:blip r:embed="rId2"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Line 1"/>
          <p:cNvSpPr/>
          <p:nvPr/>
        </p:nvSpPr>
        <p:spPr>
          <a:xfrm>
            <a:off x="514080" y="1050840"/>
            <a:ext cx="8629920" cy="2160"/>
          </a:xfrm>
          <a:prstGeom prst="line">
            <a:avLst/>
          </a:prstGeom>
          <a:ln w="9360">
            <a:solidFill>
              <a:srgbClr val="f0a22e"/>
            </a:solidFill>
            <a:round/>
          </a:ln>
        </p:spPr>
      </p:sp>
      <p:sp>
        <p:nvSpPr>
          <p:cNvPr id="1" name="Line 2"/>
          <p:cNvSpPr/>
          <p:nvPr/>
        </p:nvSpPr>
        <p:spPr>
          <a:xfrm>
            <a:off x="514080" y="1050840"/>
            <a:ext cx="8629920" cy="2160"/>
          </a:xfrm>
          <a:prstGeom prst="line">
            <a:avLst/>
          </a:prstGeom>
          <a:ln w="9360">
            <a:solidFill>
              <a:srgbClr val="f0a22e"/>
            </a:solidFill>
            <a:round/>
          </a:ln>
        </p:spPr>
      </p:sp>
      <p:sp>
        <p:nvSpPr>
          <p:cNvPr id="2" name="Line 3"/>
          <p:cNvSpPr/>
          <p:nvPr/>
        </p:nvSpPr>
        <p:spPr>
          <a:xfrm>
            <a:off x="514080" y="1057680"/>
            <a:ext cx="8629920" cy="2520"/>
          </a:xfrm>
          <a:prstGeom prst="line">
            <a:avLst/>
          </a:prstGeom>
          <a:ln w="9360">
            <a:solidFill>
              <a:srgbClr val="f0a22e"/>
            </a:solidFill>
            <a:round/>
          </a:ln>
        </p:spPr>
      </p:sp>
      <p:sp>
        <p:nvSpPr>
          <p:cNvPr id="3" name="Line 4"/>
          <p:cNvSpPr/>
          <p:nvPr/>
        </p:nvSpPr>
        <p:spPr>
          <a:xfrm>
            <a:off x="514080" y="5349600"/>
            <a:ext cx="8629920" cy="2520"/>
          </a:xfrm>
          <a:prstGeom prst="line">
            <a:avLst/>
          </a:prstGeom>
          <a:ln w="9360">
            <a:solidFill>
              <a:srgbClr val="f0a22e"/>
            </a:solidFill>
            <a:round/>
          </a:ln>
        </p:spPr>
      </p:sp>
      <p:sp>
        <p:nvSpPr>
          <p:cNvPr id="4" name="PlaceHolder 5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r>
              <a:rPr lang="ru-RU"/>
              <a:t>Для правки текста заголовка щелкните мышью</a:t>
            </a:r>
            <a:endParaRPr/>
          </a:p>
        </p:txBody>
      </p:sp>
      <p:sp>
        <p:nvSpPr>
          <p:cNvPr id="5" name="PlaceHolder 6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4525920"/>
          </a:xfrm>
          <a:prstGeom prst="rect">
            <a:avLst/>
          </a:prstGeom>
        </p:spPr>
        <p:txBody>
          <a:bodyPr bIns="0" lIns="0" rIns="0" tIns="0" wrap="none"/>
          <a:p>
            <a:pPr>
              <a:buSzPct val="45000"/>
              <a:buFont typeface="StarSymbol"/>
              <a:buChar char=""/>
            </a:pPr>
            <a:r>
              <a:rPr lang="ru-RU"/>
              <a:t>Для правки структуры щелкните мышью</a:t>
            </a:r>
            <a:endParaRPr/>
          </a:p>
          <a:p>
            <a:pPr lvl="1">
              <a:buSzPct val="45000"/>
              <a:buFont typeface="StarSymbol"/>
              <a:buChar char=""/>
            </a:pPr>
            <a:r>
              <a:rPr lang="ru-RU"/>
              <a:t>Второй уровень структуры</a:t>
            </a:r>
            <a:endParaRPr/>
          </a:p>
          <a:p>
            <a:pPr lvl="2">
              <a:buSzPct val="75000"/>
              <a:buFont typeface="StarSymbol"/>
              <a:buChar char=""/>
            </a:pPr>
            <a:r>
              <a:rPr lang="ru-RU"/>
              <a:t>Третий уровень структуры</a:t>
            </a:r>
            <a:endParaRPr/>
          </a:p>
          <a:p>
            <a:pPr lvl="3">
              <a:buSzPct val="45000"/>
              <a:buFont typeface="StarSymbol"/>
              <a:buChar char=""/>
            </a:pPr>
            <a:r>
              <a:rPr lang="ru-RU"/>
              <a:t>Четвёртый уровень структуры</a:t>
            </a:r>
            <a:endParaRPr/>
          </a:p>
          <a:p>
            <a:pPr lvl="4">
              <a:buSzPct val="75000"/>
              <a:buFont typeface="StarSymbol"/>
              <a:buChar char=""/>
            </a:pPr>
            <a:r>
              <a:rPr lang="ru-RU"/>
              <a:t>Пятый уровень структуры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ru-RU"/>
              <a:t>Шестой уровень структуры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ru-RU"/>
              <a:t>Седьмой уровень структуры</a:t>
            </a:r>
            <a:endParaRPr/>
          </a:p>
          <a:p>
            <a:pPr lvl="7">
              <a:buSzPct val="45000"/>
              <a:buFont typeface="StarSymbol"/>
              <a:buChar char=""/>
            </a:pPr>
            <a:r>
              <a:rPr lang="ru-RU"/>
              <a:t>Восьмой уровень структуры</a:t>
            </a:r>
            <a:endParaRPr/>
          </a:p>
          <a:p>
            <a:pPr lvl="8">
              <a:buSzPct val="45000"/>
              <a:buFont typeface="StarSymbol"/>
              <a:buChar char=""/>
            </a:pPr>
            <a:r>
              <a:rPr lang="ru-RU"/>
              <a:t>Девятый уровень структуры</a:t>
            </a:r>
            <a:endParaRPr/>
          </a:p>
        </p:txBody>
      </p:sp>
    </p:spTree>
  </p:cSld>
  <p:clrMap accent1="accent1" accent2="accent2" accent3="accent3" accent4="accent4" accent5="accent5" accent6="accent6" bg1="lt1" bg2="lt2" folHlink="folHlink" hlink="hlink" tx1="dk1" tx2="dk2"/>
  <p:sldLayoutIdLst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blipFill>
          <a:blip r:embed="rId2"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Line 1"/>
          <p:cNvSpPr/>
          <p:nvPr/>
        </p:nvSpPr>
        <p:spPr>
          <a:xfrm>
            <a:off x="514080" y="1050840"/>
            <a:ext cx="8629920" cy="2160"/>
          </a:xfrm>
          <a:prstGeom prst="line">
            <a:avLst/>
          </a:prstGeom>
          <a:ln w="9360">
            <a:solidFill>
              <a:srgbClr val="f0a22e"/>
            </a:solidFill>
            <a:round/>
          </a:ln>
        </p:spPr>
      </p:sp>
      <p:sp>
        <p:nvSpPr>
          <p:cNvPr id="39" name="Line 2"/>
          <p:cNvSpPr/>
          <p:nvPr/>
        </p:nvSpPr>
        <p:spPr>
          <a:xfrm>
            <a:off x="514080" y="1050840"/>
            <a:ext cx="8629920" cy="2160"/>
          </a:xfrm>
          <a:prstGeom prst="line">
            <a:avLst/>
          </a:prstGeom>
          <a:ln w="9360">
            <a:solidFill>
              <a:srgbClr val="f0a22e"/>
            </a:solidFill>
            <a:round/>
          </a:ln>
        </p:spPr>
      </p:sp>
      <p:sp>
        <p:nvSpPr>
          <p:cNvPr id="40" name="Line 3"/>
          <p:cNvSpPr/>
          <p:nvPr/>
        </p:nvSpPr>
        <p:spPr>
          <a:xfrm>
            <a:off x="514080" y="1057680"/>
            <a:ext cx="8629920" cy="2520"/>
          </a:xfrm>
          <a:prstGeom prst="line">
            <a:avLst/>
          </a:prstGeom>
          <a:ln w="9360">
            <a:solidFill>
              <a:srgbClr val="f0a22e"/>
            </a:solidFill>
            <a:round/>
          </a:ln>
        </p:spPr>
      </p:sp>
      <p:sp>
        <p:nvSpPr>
          <p:cNvPr id="41" name="PlaceHolder 4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r>
              <a:rPr lang="ru-RU"/>
              <a:t>Для правки текста заголовка щелкните мышью</a:t>
            </a:r>
            <a:endParaRPr/>
          </a:p>
        </p:txBody>
      </p:sp>
      <p:sp>
        <p:nvSpPr>
          <p:cNvPr id="42" name="PlaceHolder 5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4525920"/>
          </a:xfrm>
          <a:prstGeom prst="rect">
            <a:avLst/>
          </a:prstGeom>
        </p:spPr>
        <p:txBody>
          <a:bodyPr bIns="0" lIns="0" rIns="0" tIns="0" wrap="none"/>
          <a:p>
            <a:pPr>
              <a:buSzPct val="45000"/>
              <a:buFont typeface="StarSymbol"/>
              <a:buChar char=""/>
            </a:pPr>
            <a:r>
              <a:rPr lang="ru-RU"/>
              <a:t>Для правки структуры щелкните мышью</a:t>
            </a:r>
            <a:endParaRPr/>
          </a:p>
          <a:p>
            <a:pPr lvl="1">
              <a:buSzPct val="45000"/>
              <a:buFont typeface="StarSymbol"/>
              <a:buChar char=""/>
            </a:pPr>
            <a:r>
              <a:rPr lang="ru-RU"/>
              <a:t>Второй уровень структуры</a:t>
            </a:r>
            <a:endParaRPr/>
          </a:p>
          <a:p>
            <a:pPr lvl="2">
              <a:buSzPct val="75000"/>
              <a:buFont typeface="StarSymbol"/>
              <a:buChar char=""/>
            </a:pPr>
            <a:r>
              <a:rPr lang="ru-RU"/>
              <a:t>Третий уровень структуры</a:t>
            </a:r>
            <a:endParaRPr/>
          </a:p>
          <a:p>
            <a:pPr lvl="3">
              <a:buSzPct val="45000"/>
              <a:buFont typeface="StarSymbol"/>
              <a:buChar char=""/>
            </a:pPr>
            <a:r>
              <a:rPr lang="ru-RU"/>
              <a:t>Четвёртый уровень структуры</a:t>
            </a:r>
            <a:endParaRPr/>
          </a:p>
          <a:p>
            <a:pPr lvl="4">
              <a:buSzPct val="75000"/>
              <a:buFont typeface="StarSymbol"/>
              <a:buChar char=""/>
            </a:pPr>
            <a:r>
              <a:rPr lang="ru-RU"/>
              <a:t>Пятый уровень структуры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ru-RU"/>
              <a:t>Шестой уровень структуры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ru-RU"/>
              <a:t>Седьмой уровень структуры</a:t>
            </a:r>
            <a:endParaRPr/>
          </a:p>
          <a:p>
            <a:pPr lvl="7">
              <a:buSzPct val="45000"/>
              <a:buFont typeface="StarSymbol"/>
              <a:buChar char=""/>
            </a:pPr>
            <a:r>
              <a:rPr lang="ru-RU"/>
              <a:t>Восьмой уровень структуры</a:t>
            </a:r>
            <a:endParaRPr/>
          </a:p>
          <a:p>
            <a:pPr lvl="8">
              <a:buSzPct val="45000"/>
              <a:buFont typeface="StarSymbol"/>
              <a:buChar char=""/>
            </a:pPr>
            <a:r>
              <a:rPr lang="ru-RU"/>
              <a:t>Девятый уровень структуры</a:t>
            </a:r>
            <a:endParaRPr/>
          </a:p>
        </p:txBody>
      </p:sp>
    </p:spTree>
  </p:cSld>
  <p:clrMap accent1="accent1" accent2="accent2" accent3="accent3" accent4="accent4" accent5="accent5" accent6="accent6" bg1="lt1" bg2="lt2" folHlink="folHlink" hlink="hlink" tx1="dk1" tx2="dk2"/>
  <p:sldLayoutIdLst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  <p:sldLayoutId id="2147483672" r:id="rId13"/>
    <p:sldLayoutId id="2147483673" r:id="rId14"/>
  </p:sldLayoutIdLst>
</p:sldMaster>
</file>

<file path=ppt/slideMasters/slideMaster3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CustomShape 1"/>
          <p:cNvSpPr/>
          <p:nvPr/>
        </p:nvSpPr>
        <p:spPr>
          <a:xfrm>
            <a:off x="6715080" y="2166840"/>
            <a:ext cx="305280" cy="154440"/>
          </a:xfrm>
          <a:prstGeom prst="rect">
            <a:avLst/>
          </a:prstGeom>
          <a:gradFill>
            <a:gsLst>
              <a:gs pos="0">
                <a:srgbClr val="82582e"/>
              </a:gs>
              <a:gs pos="100000">
                <a:srgbClr val="663300"/>
              </a:gs>
            </a:gsLst>
            <a:lin ang="5400000"/>
          </a:gradFill>
        </p:spPr>
      </p:sp>
      <p:sp>
        <p:nvSpPr>
          <p:cNvPr id="76" name="CustomShape 2"/>
          <p:cNvSpPr/>
          <p:nvPr/>
        </p:nvSpPr>
        <p:spPr>
          <a:xfrm>
            <a:off x="6824520" y="1881360"/>
            <a:ext cx="67320" cy="66960"/>
          </a:xfrm>
          <a:prstGeom prst="ellipse">
            <a:avLst/>
          </a:prstGeom>
          <a:gradFill>
            <a:gsLst>
              <a:gs pos="0">
                <a:srgbClr val="82582e"/>
              </a:gs>
              <a:gs pos="100000">
                <a:srgbClr val="663300"/>
              </a:gs>
            </a:gsLst>
            <a:lin ang="5400000"/>
          </a:gradFill>
        </p:spPr>
      </p:sp>
      <p:sp>
        <p:nvSpPr>
          <p:cNvPr id="77" name="CustomShape 3"/>
          <p:cNvSpPr/>
          <p:nvPr/>
        </p:nvSpPr>
        <p:spPr>
          <a:xfrm>
            <a:off x="8732880" y="2440440"/>
            <a:ext cx="1800" cy="3283200"/>
          </a:xfrm>
          <a:prstGeom prst="rect">
            <a:avLst/>
          </a:prstGeom>
          <a:gradFill>
            <a:gsLst>
              <a:gs pos="0">
                <a:srgbClr val="82582e"/>
              </a:gs>
              <a:gs pos="100000">
                <a:srgbClr val="663300"/>
              </a:gs>
            </a:gsLst>
            <a:lin ang="5400000"/>
          </a:gradFill>
        </p:spPr>
      </p:sp>
      <p:sp>
        <p:nvSpPr>
          <p:cNvPr id="78" name="CustomShape 4"/>
          <p:cNvSpPr/>
          <p:nvPr/>
        </p:nvSpPr>
        <p:spPr>
          <a:xfrm>
            <a:off x="7732800" y="5568840"/>
            <a:ext cx="97200" cy="145080"/>
          </a:xfrm>
          <a:prstGeom prst="rect">
            <a:avLst/>
          </a:prstGeom>
          <a:gradFill>
            <a:gsLst>
              <a:gs pos="0">
                <a:srgbClr val="82582e"/>
              </a:gs>
              <a:gs pos="100000">
                <a:srgbClr val="663300"/>
              </a:gs>
            </a:gsLst>
            <a:lin ang="5400000"/>
          </a:gradFill>
        </p:spPr>
      </p:sp>
      <p:sp>
        <p:nvSpPr>
          <p:cNvPr id="79" name="CustomShape 5"/>
          <p:cNvSpPr/>
          <p:nvPr/>
        </p:nvSpPr>
        <p:spPr>
          <a:xfrm>
            <a:off x="8752680" y="2437200"/>
            <a:ext cx="2160" cy="3164400"/>
          </a:xfrm>
          <a:prstGeom prst="rect">
            <a:avLst/>
          </a:prstGeom>
          <a:gradFill>
            <a:gsLst>
              <a:gs pos="0">
                <a:srgbClr val="82582e"/>
              </a:gs>
              <a:gs pos="100000">
                <a:srgbClr val="663300"/>
              </a:gs>
            </a:gsLst>
            <a:lin ang="5400000"/>
          </a:gradFill>
        </p:spPr>
      </p:sp>
      <p:sp>
        <p:nvSpPr>
          <p:cNvPr id="80" name="CustomShape 6"/>
          <p:cNvSpPr/>
          <p:nvPr/>
        </p:nvSpPr>
        <p:spPr>
          <a:xfrm>
            <a:off x="8767440" y="2441160"/>
            <a:ext cx="1800" cy="1391040"/>
          </a:xfrm>
          <a:prstGeom prst="rect">
            <a:avLst/>
          </a:prstGeom>
          <a:gradFill>
            <a:gsLst>
              <a:gs pos="0">
                <a:srgbClr val="82582e"/>
              </a:gs>
              <a:gs pos="100000">
                <a:srgbClr val="663300"/>
              </a:gs>
            </a:gsLst>
            <a:lin ang="5400000"/>
          </a:gradFill>
        </p:spPr>
      </p:sp>
      <p:sp>
        <p:nvSpPr>
          <p:cNvPr id="81" name="CustomShape 7"/>
          <p:cNvSpPr/>
          <p:nvPr/>
        </p:nvSpPr>
        <p:spPr>
          <a:xfrm>
            <a:off x="4942080" y="2972520"/>
            <a:ext cx="2160" cy="3219840"/>
          </a:xfrm>
          <a:prstGeom prst="rect">
            <a:avLst/>
          </a:prstGeom>
          <a:gradFill>
            <a:gsLst>
              <a:gs pos="0">
                <a:srgbClr val="82582e"/>
              </a:gs>
              <a:gs pos="100000">
                <a:srgbClr val="663300"/>
              </a:gs>
            </a:gsLst>
            <a:lin ang="5400000"/>
          </a:gradFill>
        </p:spPr>
      </p:sp>
      <p:sp>
        <p:nvSpPr>
          <p:cNvPr id="82" name="CustomShape 8"/>
          <p:cNvSpPr/>
          <p:nvPr/>
        </p:nvSpPr>
        <p:spPr>
          <a:xfrm>
            <a:off x="4912920" y="2976840"/>
            <a:ext cx="1800" cy="3356280"/>
          </a:xfrm>
          <a:prstGeom prst="rect">
            <a:avLst/>
          </a:prstGeom>
          <a:gradFill>
            <a:gsLst>
              <a:gs pos="0">
                <a:srgbClr val="82582e"/>
              </a:gs>
              <a:gs pos="100000">
                <a:srgbClr val="663300"/>
              </a:gs>
            </a:gsLst>
            <a:lin ang="5400000"/>
          </a:gradFill>
        </p:spPr>
      </p:sp>
      <p:sp>
        <p:nvSpPr>
          <p:cNvPr id="83" name="CustomShape 9"/>
          <p:cNvSpPr/>
          <p:nvPr/>
        </p:nvSpPr>
        <p:spPr>
          <a:xfrm>
            <a:off x="4930200" y="2972520"/>
            <a:ext cx="1800" cy="3018240"/>
          </a:xfrm>
          <a:prstGeom prst="rect">
            <a:avLst/>
          </a:prstGeom>
          <a:gradFill>
            <a:gsLst>
              <a:gs pos="0">
                <a:srgbClr val="82582e"/>
              </a:gs>
              <a:gs pos="100000">
                <a:srgbClr val="663300"/>
              </a:gs>
            </a:gsLst>
            <a:lin ang="5400000"/>
          </a:gradFill>
        </p:spPr>
      </p:sp>
      <p:sp>
        <p:nvSpPr>
          <p:cNvPr id="84" name="CustomShape 10"/>
          <p:cNvSpPr/>
          <p:nvPr/>
        </p:nvSpPr>
        <p:spPr>
          <a:xfrm>
            <a:off x="6361200" y="4795920"/>
            <a:ext cx="981360" cy="240120"/>
          </a:xfrm>
          <a:prstGeom prst="rect">
            <a:avLst/>
          </a:prstGeom>
          <a:gradFill>
            <a:gsLst>
              <a:gs pos="0">
                <a:srgbClr val="82582e"/>
              </a:gs>
              <a:gs pos="100000">
                <a:srgbClr val="663300"/>
              </a:gs>
            </a:gsLst>
            <a:lin ang="5400000"/>
          </a:gradFill>
        </p:spPr>
      </p:sp>
      <p:sp>
        <p:nvSpPr>
          <p:cNvPr id="85" name="CustomShape 11"/>
          <p:cNvSpPr/>
          <p:nvPr/>
        </p:nvSpPr>
        <p:spPr>
          <a:xfrm>
            <a:off x="7559640" y="5700600"/>
            <a:ext cx="1573560" cy="192600"/>
          </a:xfrm>
          <a:prstGeom prst="rect">
            <a:avLst/>
          </a:prstGeom>
          <a:gradFill>
            <a:gsLst>
              <a:gs pos="0">
                <a:srgbClr val="82582e"/>
              </a:gs>
              <a:gs pos="100000">
                <a:srgbClr val="663300"/>
              </a:gs>
            </a:gsLst>
            <a:lin ang="5400000"/>
          </a:gradFill>
        </p:spPr>
      </p:sp>
      <p:sp>
        <p:nvSpPr>
          <p:cNvPr id="86" name="CustomShape 12"/>
          <p:cNvSpPr/>
          <p:nvPr/>
        </p:nvSpPr>
        <p:spPr>
          <a:xfrm>
            <a:off x="7597800" y="5786280"/>
            <a:ext cx="1535400" cy="381600"/>
          </a:xfrm>
          <a:prstGeom prst="rect">
            <a:avLst/>
          </a:prstGeom>
          <a:gradFill>
            <a:gsLst>
              <a:gs pos="0">
                <a:srgbClr val="82582e"/>
              </a:gs>
              <a:gs pos="100000">
                <a:srgbClr val="663300"/>
              </a:gs>
            </a:gsLst>
            <a:lin ang="18900000"/>
          </a:gradFill>
        </p:spPr>
      </p:sp>
      <p:sp>
        <p:nvSpPr>
          <p:cNvPr id="87" name="CustomShape 13"/>
          <p:cNvSpPr/>
          <p:nvPr/>
        </p:nvSpPr>
        <p:spPr>
          <a:xfrm>
            <a:off x="7626240" y="5700600"/>
            <a:ext cx="1506960" cy="135360"/>
          </a:xfrm>
          <a:prstGeom prst="rect">
            <a:avLst/>
          </a:prstGeom>
          <a:gradFill>
            <a:gsLst>
              <a:gs pos="0">
                <a:srgbClr val="663300"/>
              </a:gs>
              <a:gs pos="100000">
                <a:srgbClr val="82582e"/>
              </a:gs>
            </a:gsLst>
            <a:lin ang="0"/>
          </a:gradFill>
        </p:spPr>
      </p:sp>
      <p:sp>
        <p:nvSpPr>
          <p:cNvPr id="88" name="CustomShape 14"/>
          <p:cNvSpPr/>
          <p:nvPr/>
        </p:nvSpPr>
        <p:spPr>
          <a:xfrm>
            <a:off x="4856040" y="2446200"/>
            <a:ext cx="154440" cy="238680"/>
          </a:xfrm>
          <a:prstGeom prst="rect">
            <a:avLst/>
          </a:prstGeom>
          <a:gradFill>
            <a:gsLst>
              <a:gs pos="0">
                <a:srgbClr val="82582e"/>
              </a:gs>
              <a:gs pos="100000">
                <a:srgbClr val="663300"/>
              </a:gs>
            </a:gsLst>
            <a:lin ang="5400000"/>
          </a:gradFill>
        </p:spPr>
      </p:sp>
      <p:sp>
        <p:nvSpPr>
          <p:cNvPr id="89" name="CustomShape 15"/>
          <p:cNvSpPr/>
          <p:nvPr/>
        </p:nvSpPr>
        <p:spPr>
          <a:xfrm>
            <a:off x="4856040" y="2682720"/>
            <a:ext cx="135360" cy="145080"/>
          </a:xfrm>
          <a:prstGeom prst="rect">
            <a:avLst/>
          </a:prstGeom>
          <a:gradFill>
            <a:gsLst>
              <a:gs pos="0">
                <a:srgbClr val="82582e"/>
              </a:gs>
              <a:gs pos="100000">
                <a:srgbClr val="663300"/>
              </a:gs>
            </a:gsLst>
            <a:lin ang="5400000"/>
          </a:gradFill>
        </p:spPr>
      </p:sp>
      <p:sp>
        <p:nvSpPr>
          <p:cNvPr id="90" name="CustomShape 16"/>
          <p:cNvSpPr/>
          <p:nvPr/>
        </p:nvSpPr>
        <p:spPr>
          <a:xfrm>
            <a:off x="4856040" y="2806560"/>
            <a:ext cx="135360" cy="164160"/>
          </a:xfrm>
          <a:prstGeom prst="rect">
            <a:avLst/>
          </a:prstGeom>
          <a:gradFill>
            <a:gsLst>
              <a:gs pos="0">
                <a:srgbClr val="82582e"/>
              </a:gs>
              <a:gs pos="100000">
                <a:srgbClr val="663300"/>
              </a:gs>
            </a:gsLst>
            <a:lin ang="5400000"/>
          </a:gradFill>
        </p:spPr>
      </p:sp>
      <p:sp>
        <p:nvSpPr>
          <p:cNvPr id="91" name="CustomShape 17"/>
          <p:cNvSpPr/>
          <p:nvPr/>
        </p:nvSpPr>
        <p:spPr>
          <a:xfrm>
            <a:off x="8683560" y="1913040"/>
            <a:ext cx="154440" cy="240120"/>
          </a:xfrm>
          <a:prstGeom prst="rect">
            <a:avLst/>
          </a:prstGeom>
          <a:gradFill>
            <a:gsLst>
              <a:gs pos="0">
                <a:srgbClr val="82582e"/>
              </a:gs>
              <a:gs pos="100000">
                <a:srgbClr val="663300"/>
              </a:gs>
            </a:gsLst>
            <a:lin ang="5400000"/>
          </a:gradFill>
        </p:spPr>
      </p:sp>
      <p:sp>
        <p:nvSpPr>
          <p:cNvPr id="92" name="CustomShape 18"/>
          <p:cNvSpPr/>
          <p:nvPr/>
        </p:nvSpPr>
        <p:spPr>
          <a:xfrm>
            <a:off x="8693280" y="2141640"/>
            <a:ext cx="125640" cy="144720"/>
          </a:xfrm>
          <a:prstGeom prst="rect">
            <a:avLst/>
          </a:prstGeom>
          <a:gradFill>
            <a:gsLst>
              <a:gs pos="0">
                <a:srgbClr val="82582e"/>
              </a:gs>
              <a:gs pos="100000">
                <a:srgbClr val="663300"/>
              </a:gs>
            </a:gsLst>
            <a:lin ang="5400000"/>
          </a:gradFill>
        </p:spPr>
      </p:sp>
      <p:sp>
        <p:nvSpPr>
          <p:cNvPr id="93" name="CustomShape 19"/>
          <p:cNvSpPr/>
          <p:nvPr/>
        </p:nvSpPr>
        <p:spPr>
          <a:xfrm>
            <a:off x="8683560" y="2274840"/>
            <a:ext cx="135360" cy="163800"/>
          </a:xfrm>
          <a:prstGeom prst="rect">
            <a:avLst/>
          </a:prstGeom>
          <a:gradFill>
            <a:gsLst>
              <a:gs pos="0">
                <a:srgbClr val="82582e"/>
              </a:gs>
              <a:gs pos="100000">
                <a:srgbClr val="663300"/>
              </a:gs>
            </a:gsLst>
            <a:lin ang="5400000"/>
          </a:gradFill>
        </p:spPr>
      </p:sp>
      <p:sp>
        <p:nvSpPr>
          <p:cNvPr id="94" name="CustomShape 20"/>
          <p:cNvSpPr/>
          <p:nvPr/>
        </p:nvSpPr>
        <p:spPr>
          <a:xfrm>
            <a:off x="8616960" y="5595840"/>
            <a:ext cx="97200" cy="145080"/>
          </a:xfrm>
          <a:prstGeom prst="rect">
            <a:avLst/>
          </a:prstGeom>
          <a:gradFill>
            <a:gsLst>
              <a:gs pos="0">
                <a:srgbClr val="82582e"/>
              </a:gs>
              <a:gs pos="100000">
                <a:srgbClr val="663300"/>
              </a:gs>
            </a:gsLst>
            <a:lin ang="5400000"/>
          </a:gradFill>
        </p:spPr>
      </p:sp>
      <p:sp>
        <p:nvSpPr>
          <p:cNvPr id="95" name="CustomShape 21"/>
          <p:cNvSpPr/>
          <p:nvPr/>
        </p:nvSpPr>
        <p:spPr>
          <a:xfrm>
            <a:off x="4789440" y="1789200"/>
            <a:ext cx="4124880" cy="697320"/>
          </a:xfrm>
          <a:prstGeom prst="rect">
            <a:avLst/>
          </a:prstGeom>
          <a:gradFill>
            <a:gsLst>
              <a:gs pos="0">
                <a:srgbClr val="663300"/>
              </a:gs>
              <a:gs pos="100000">
                <a:srgbClr val="82582e"/>
              </a:gs>
            </a:gsLst>
            <a:lin ang="0"/>
          </a:gradFill>
        </p:spPr>
      </p:sp>
      <p:sp>
        <p:nvSpPr>
          <p:cNvPr id="96" name="CustomShape 22"/>
          <p:cNvSpPr/>
          <p:nvPr/>
        </p:nvSpPr>
        <p:spPr>
          <a:xfrm>
            <a:off x="4657680" y="5989680"/>
            <a:ext cx="126000" cy="143280"/>
          </a:xfrm>
          <a:prstGeom prst="rect">
            <a:avLst/>
          </a:prstGeom>
          <a:gradFill>
            <a:gsLst>
              <a:gs pos="0">
                <a:srgbClr val="82582e"/>
              </a:gs>
              <a:gs pos="100000">
                <a:srgbClr val="663300"/>
              </a:gs>
            </a:gsLst>
            <a:lin ang="5400000"/>
          </a:gradFill>
        </p:spPr>
      </p:sp>
      <p:sp>
        <p:nvSpPr>
          <p:cNvPr id="97" name="CustomShape 23"/>
          <p:cNvSpPr/>
          <p:nvPr/>
        </p:nvSpPr>
        <p:spPr>
          <a:xfrm>
            <a:off x="5999040" y="6146640"/>
            <a:ext cx="135360" cy="164160"/>
          </a:xfrm>
          <a:prstGeom prst="rect">
            <a:avLst/>
          </a:prstGeom>
          <a:gradFill>
            <a:gsLst>
              <a:gs pos="0">
                <a:srgbClr val="82582e"/>
              </a:gs>
              <a:gs pos="100000">
                <a:srgbClr val="663300"/>
              </a:gs>
            </a:gsLst>
            <a:lin ang="5400000"/>
          </a:gradFill>
        </p:spPr>
      </p:sp>
      <p:sp>
        <p:nvSpPr>
          <p:cNvPr id="98" name="CustomShape 24"/>
          <p:cNvSpPr/>
          <p:nvPr/>
        </p:nvSpPr>
        <p:spPr>
          <a:xfrm>
            <a:off x="3809880" y="6146640"/>
            <a:ext cx="106920" cy="135360"/>
          </a:xfrm>
          <a:prstGeom prst="rect">
            <a:avLst/>
          </a:prstGeom>
          <a:gradFill>
            <a:gsLst>
              <a:gs pos="0">
                <a:srgbClr val="82582e"/>
              </a:gs>
              <a:gs pos="100000">
                <a:srgbClr val="663300"/>
              </a:gs>
            </a:gsLst>
            <a:lin ang="5400000"/>
          </a:gradFill>
        </p:spPr>
      </p:sp>
      <p:sp>
        <p:nvSpPr>
          <p:cNvPr id="99" name="CustomShape 25"/>
          <p:cNvSpPr/>
          <p:nvPr/>
        </p:nvSpPr>
        <p:spPr>
          <a:xfrm>
            <a:off x="3879720" y="6093000"/>
            <a:ext cx="2183400" cy="609840"/>
          </a:xfrm>
          <a:prstGeom prst="ellipse">
            <a:avLst/>
          </a:prstGeom>
          <a:gradFill>
            <a:gsLst>
              <a:gs pos="0">
                <a:srgbClr val="663300"/>
              </a:gs>
              <a:gs pos="100000">
                <a:srgbClr val="82582e"/>
              </a:gs>
            </a:gsLst>
            <a:lin ang="2700000"/>
          </a:gradFill>
        </p:spPr>
      </p:sp>
      <p:sp>
        <p:nvSpPr>
          <p:cNvPr id="100" name="CustomShape 26"/>
          <p:cNvSpPr/>
          <p:nvPr/>
        </p:nvSpPr>
        <p:spPr>
          <a:xfrm>
            <a:off x="3800520" y="6086520"/>
            <a:ext cx="2376720" cy="449640"/>
          </a:xfrm>
          <a:prstGeom prst="ellipse">
            <a:avLst/>
          </a:prstGeom>
          <a:gradFill>
            <a:gsLst>
              <a:gs pos="0">
                <a:srgbClr val="82582e"/>
              </a:gs>
              <a:gs pos="100000">
                <a:srgbClr val="663300"/>
              </a:gs>
            </a:gsLst>
            <a:lin ang="5400000"/>
          </a:gradFill>
        </p:spPr>
      </p:sp>
      <p:sp>
        <p:nvSpPr>
          <p:cNvPr id="101" name="CustomShape 27"/>
          <p:cNvSpPr/>
          <p:nvPr/>
        </p:nvSpPr>
        <p:spPr>
          <a:xfrm>
            <a:off x="3875040" y="6127920"/>
            <a:ext cx="2254680" cy="341640"/>
          </a:xfrm>
          <a:prstGeom prst="ellipse">
            <a:avLst/>
          </a:prstGeom>
          <a:gradFill>
            <a:gsLst>
              <a:gs pos="0">
                <a:srgbClr val="82582e"/>
              </a:gs>
              <a:gs pos="100000">
                <a:srgbClr val="663300"/>
              </a:gs>
            </a:gsLst>
            <a:lin ang="0"/>
          </a:gradFill>
        </p:spPr>
      </p:sp>
      <p:sp>
        <p:nvSpPr>
          <p:cNvPr id="102" name="CustomShape 28"/>
          <p:cNvSpPr/>
          <p:nvPr/>
        </p:nvSpPr>
        <p:spPr>
          <a:xfrm>
            <a:off x="5942160" y="6013440"/>
            <a:ext cx="135000" cy="144720"/>
          </a:xfrm>
          <a:prstGeom prst="rect">
            <a:avLst/>
          </a:prstGeom>
          <a:gradFill>
            <a:gsLst>
              <a:gs pos="0">
                <a:srgbClr val="82582e"/>
              </a:gs>
              <a:gs pos="100000">
                <a:srgbClr val="663300"/>
              </a:gs>
            </a:gsLst>
            <a:lin ang="5400000"/>
          </a:gradFill>
        </p:spPr>
      </p:sp>
      <p:sp>
        <p:nvSpPr>
          <p:cNvPr id="103" name="CustomShape 29"/>
          <p:cNvSpPr/>
          <p:nvPr/>
        </p:nvSpPr>
        <p:spPr>
          <a:xfrm>
            <a:off x="8607600" y="5719680"/>
            <a:ext cx="106560" cy="163800"/>
          </a:xfrm>
          <a:prstGeom prst="rect">
            <a:avLst/>
          </a:prstGeom>
          <a:gradFill>
            <a:gsLst>
              <a:gs pos="0">
                <a:srgbClr val="82582e"/>
              </a:gs>
              <a:gs pos="100000">
                <a:srgbClr val="663300"/>
              </a:gs>
            </a:gsLst>
            <a:lin ang="5400000"/>
          </a:gradFill>
        </p:spPr>
      </p:sp>
      <p:sp>
        <p:nvSpPr>
          <p:cNvPr id="104" name="CustomShape 30"/>
          <p:cNvSpPr/>
          <p:nvPr/>
        </p:nvSpPr>
        <p:spPr>
          <a:xfrm>
            <a:off x="6727680" y="2814480"/>
            <a:ext cx="267120" cy="4023360"/>
          </a:xfrm>
          <a:prstGeom prst="rect">
            <a:avLst/>
          </a:prstGeom>
          <a:gradFill>
            <a:gsLst>
              <a:gs pos="0">
                <a:srgbClr val="663300"/>
              </a:gs>
              <a:gs pos="100000">
                <a:srgbClr val="82582e"/>
              </a:gs>
            </a:gsLst>
            <a:lin ang="0"/>
          </a:gradFill>
        </p:spPr>
      </p:sp>
      <p:sp>
        <p:nvSpPr>
          <p:cNvPr id="105" name="CustomShape 31"/>
          <p:cNvSpPr/>
          <p:nvPr/>
        </p:nvSpPr>
        <p:spPr>
          <a:xfrm>
            <a:off x="6807240" y="2452680"/>
            <a:ext cx="113040" cy="373320"/>
          </a:xfrm>
          <a:prstGeom prst="rect">
            <a:avLst/>
          </a:prstGeom>
          <a:gradFill>
            <a:gsLst>
              <a:gs pos="0">
                <a:srgbClr val="82582e"/>
              </a:gs>
              <a:gs pos="100000">
                <a:srgbClr val="663300"/>
              </a:gs>
            </a:gsLst>
            <a:lin ang="5400000"/>
          </a:gradFill>
        </p:spPr>
      </p:sp>
      <p:sp>
        <p:nvSpPr>
          <p:cNvPr id="106" name="CustomShape 32"/>
          <p:cNvSpPr/>
          <p:nvPr/>
        </p:nvSpPr>
        <p:spPr>
          <a:xfrm>
            <a:off x="6699240" y="2766960"/>
            <a:ext cx="317880" cy="74880"/>
          </a:xfrm>
          <a:prstGeom prst="roundRect">
            <a:avLst>
              <a:gd fmla="val 0" name="adj"/>
            </a:avLst>
          </a:prstGeom>
          <a:gradFill>
            <a:gsLst>
              <a:gs pos="0">
                <a:srgbClr val="82582e"/>
              </a:gs>
              <a:gs pos="100000">
                <a:srgbClr val="663300"/>
              </a:gs>
            </a:gsLst>
            <a:lin ang="5400000"/>
          </a:gradFill>
        </p:spPr>
      </p:sp>
      <p:sp>
        <p:nvSpPr>
          <p:cNvPr id="107" name="CustomShape 33"/>
          <p:cNvSpPr/>
          <p:nvPr/>
        </p:nvSpPr>
        <p:spPr>
          <a:xfrm>
            <a:off x="6835680" y="2427120"/>
            <a:ext cx="392760" cy="2494440"/>
          </a:xfrm>
          <a:prstGeom prst="rect">
            <a:avLst/>
          </a:prstGeom>
          <a:gradFill>
            <a:gsLst>
              <a:gs pos="0">
                <a:srgbClr val="663300"/>
              </a:gs>
              <a:gs pos="100000">
                <a:srgbClr val="82582e"/>
              </a:gs>
            </a:gsLst>
            <a:lin ang="2700000"/>
          </a:gradFill>
        </p:spPr>
      </p:sp>
      <p:sp>
        <p:nvSpPr>
          <p:cNvPr id="108" name="CustomShape 34"/>
          <p:cNvSpPr/>
          <p:nvPr/>
        </p:nvSpPr>
        <p:spPr>
          <a:xfrm>
            <a:off x="6618240" y="2255760"/>
            <a:ext cx="495720" cy="211680"/>
          </a:xfrm>
          <a:prstGeom prst="rect">
            <a:avLst/>
          </a:prstGeom>
          <a:gradFill>
            <a:gsLst>
              <a:gs pos="0">
                <a:srgbClr val="663300"/>
              </a:gs>
              <a:gs pos="100000">
                <a:srgbClr val="82582e"/>
              </a:gs>
            </a:gsLst>
            <a:lin ang="0"/>
          </a:gradFill>
        </p:spPr>
      </p:sp>
      <p:sp>
        <p:nvSpPr>
          <p:cNvPr id="109" name="PlaceHolder 35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r>
              <a:rPr lang="ru-RU"/>
              <a:t>Для правки текста заголовка щелкните мышью</a:t>
            </a:r>
            <a:endParaRPr/>
          </a:p>
        </p:txBody>
      </p:sp>
      <p:sp>
        <p:nvSpPr>
          <p:cNvPr id="110" name="PlaceHolder 36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4525920"/>
          </a:xfrm>
          <a:prstGeom prst="rect">
            <a:avLst/>
          </a:prstGeom>
        </p:spPr>
        <p:txBody>
          <a:bodyPr bIns="0" lIns="0" rIns="0" tIns="0" wrap="none"/>
          <a:p>
            <a:pPr>
              <a:buSzPct val="45000"/>
              <a:buFont typeface="StarSymbol"/>
              <a:buChar char=""/>
            </a:pPr>
            <a:r>
              <a:rPr lang="ru-RU"/>
              <a:t>Для правки структуры щелкните мышью</a:t>
            </a:r>
            <a:endParaRPr/>
          </a:p>
          <a:p>
            <a:pPr lvl="1">
              <a:buSzPct val="45000"/>
              <a:buFont typeface="StarSymbol"/>
              <a:buChar char=""/>
            </a:pPr>
            <a:r>
              <a:rPr lang="ru-RU"/>
              <a:t>Второй уровень структуры</a:t>
            </a:r>
            <a:endParaRPr/>
          </a:p>
          <a:p>
            <a:pPr lvl="2">
              <a:buSzPct val="75000"/>
              <a:buFont typeface="StarSymbol"/>
              <a:buChar char=""/>
            </a:pPr>
            <a:r>
              <a:rPr lang="ru-RU"/>
              <a:t>Третий уровень структуры</a:t>
            </a:r>
            <a:endParaRPr/>
          </a:p>
          <a:p>
            <a:pPr lvl="3">
              <a:buSzPct val="45000"/>
              <a:buFont typeface="StarSymbol"/>
              <a:buChar char=""/>
            </a:pPr>
            <a:r>
              <a:rPr lang="ru-RU"/>
              <a:t>Четвёртый уровень структуры</a:t>
            </a:r>
            <a:endParaRPr/>
          </a:p>
          <a:p>
            <a:pPr lvl="4">
              <a:buSzPct val="75000"/>
              <a:buFont typeface="StarSymbol"/>
              <a:buChar char=""/>
            </a:pPr>
            <a:r>
              <a:rPr lang="ru-RU"/>
              <a:t>Пятый уровень структуры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ru-RU"/>
              <a:t>Шестой уровень структуры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ru-RU"/>
              <a:t>Седьмой уровень структуры</a:t>
            </a:r>
            <a:endParaRPr/>
          </a:p>
          <a:p>
            <a:pPr lvl="7">
              <a:buSzPct val="45000"/>
              <a:buFont typeface="StarSymbol"/>
              <a:buChar char=""/>
            </a:pPr>
            <a:r>
              <a:rPr lang="ru-RU"/>
              <a:t>Восьмой уровень структуры</a:t>
            </a:r>
            <a:endParaRPr/>
          </a:p>
          <a:p>
            <a:pPr lvl="8">
              <a:buSzPct val="45000"/>
              <a:buFont typeface="StarSymbol"/>
              <a:buChar char=""/>
            </a:pPr>
            <a:r>
              <a:rPr lang="ru-RU"/>
              <a:t>Девятый уровень структуры</a:t>
            </a:r>
            <a:endParaRPr/>
          </a:p>
        </p:txBody>
      </p:sp>
    </p:spTree>
  </p:cSld>
  <p:clrMap accent1="accent1" accent2="accent2" accent3="accent3" accent4="accent4" accent5="accent5" accent6="accent6" bg1="lt1" bg2="lt2" folHlink="folHlink" hlink="hlink" tx1="dk1" tx2="dk2"/>
  <p:sldLayoutIdLst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  <p:sldLayoutId id="2147483686" r:id="rId13"/>
  </p:sldLayoutIdLst>
</p:sldMaster>
</file>

<file path=ppt/slideMasters/slideMaster4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blipFill>
          <a:blip r:embed="rId2"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Line 1"/>
          <p:cNvSpPr/>
          <p:nvPr/>
        </p:nvSpPr>
        <p:spPr>
          <a:xfrm>
            <a:off x="514080" y="1050840"/>
            <a:ext cx="8629920" cy="2160"/>
          </a:xfrm>
          <a:prstGeom prst="line">
            <a:avLst/>
          </a:prstGeom>
          <a:ln w="9360">
            <a:solidFill>
              <a:srgbClr val="f0a22e"/>
            </a:solidFill>
            <a:round/>
          </a:ln>
        </p:spPr>
      </p:sp>
      <p:sp>
        <p:nvSpPr>
          <p:cNvPr id="144" name="Line 2"/>
          <p:cNvSpPr/>
          <p:nvPr/>
        </p:nvSpPr>
        <p:spPr>
          <a:xfrm>
            <a:off x="514080" y="1050840"/>
            <a:ext cx="8629920" cy="2160"/>
          </a:xfrm>
          <a:prstGeom prst="line">
            <a:avLst/>
          </a:prstGeom>
          <a:ln w="9360">
            <a:solidFill>
              <a:srgbClr val="f0a22e"/>
            </a:solidFill>
            <a:round/>
          </a:ln>
        </p:spPr>
      </p:sp>
      <p:sp>
        <p:nvSpPr>
          <p:cNvPr id="145" name="Line 3"/>
          <p:cNvSpPr/>
          <p:nvPr/>
        </p:nvSpPr>
        <p:spPr>
          <a:xfrm>
            <a:off x="514080" y="1057680"/>
            <a:ext cx="8629920" cy="2520"/>
          </a:xfrm>
          <a:prstGeom prst="line">
            <a:avLst/>
          </a:prstGeom>
          <a:ln w="9360">
            <a:solidFill>
              <a:srgbClr val="f0a22e"/>
            </a:solidFill>
            <a:round/>
          </a:ln>
        </p:spPr>
      </p:sp>
      <p:sp>
        <p:nvSpPr>
          <p:cNvPr id="146" name="Line 4"/>
          <p:cNvSpPr/>
          <p:nvPr/>
        </p:nvSpPr>
        <p:spPr>
          <a:xfrm>
            <a:off x="514080" y="5349600"/>
            <a:ext cx="8629920" cy="2520"/>
          </a:xfrm>
          <a:prstGeom prst="line">
            <a:avLst/>
          </a:prstGeom>
          <a:ln w="9360">
            <a:solidFill>
              <a:srgbClr val="f0a22e"/>
            </a:solidFill>
            <a:round/>
          </a:ln>
        </p:spPr>
      </p:sp>
      <p:sp>
        <p:nvSpPr>
          <p:cNvPr id="147" name="PlaceHolder 5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r>
              <a:rPr lang="ru-RU"/>
              <a:t>Для правки текста заголовка щелкните мышью</a:t>
            </a:r>
            <a:endParaRPr/>
          </a:p>
        </p:txBody>
      </p:sp>
      <p:sp>
        <p:nvSpPr>
          <p:cNvPr id="148" name="PlaceHolder 6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4525920"/>
          </a:xfrm>
          <a:prstGeom prst="rect">
            <a:avLst/>
          </a:prstGeom>
        </p:spPr>
        <p:txBody>
          <a:bodyPr bIns="0" lIns="0" rIns="0" tIns="0" wrap="none"/>
          <a:p>
            <a:pPr>
              <a:buSzPct val="45000"/>
              <a:buFont typeface="StarSymbol"/>
              <a:buChar char=""/>
            </a:pPr>
            <a:r>
              <a:rPr lang="ru-RU"/>
              <a:t>Для правки структуры щелкните мышью</a:t>
            </a:r>
            <a:endParaRPr/>
          </a:p>
          <a:p>
            <a:pPr lvl="1">
              <a:buSzPct val="45000"/>
              <a:buFont typeface="StarSymbol"/>
              <a:buChar char=""/>
            </a:pPr>
            <a:r>
              <a:rPr lang="ru-RU"/>
              <a:t>Второй уровень структуры</a:t>
            </a:r>
            <a:endParaRPr/>
          </a:p>
          <a:p>
            <a:pPr lvl="2">
              <a:buSzPct val="75000"/>
              <a:buFont typeface="StarSymbol"/>
              <a:buChar char=""/>
            </a:pPr>
            <a:r>
              <a:rPr lang="ru-RU"/>
              <a:t>Третий уровень структуры</a:t>
            </a:r>
            <a:endParaRPr/>
          </a:p>
          <a:p>
            <a:pPr lvl="3">
              <a:buSzPct val="45000"/>
              <a:buFont typeface="StarSymbol"/>
              <a:buChar char=""/>
            </a:pPr>
            <a:r>
              <a:rPr lang="ru-RU"/>
              <a:t>Четвёртый уровень структуры</a:t>
            </a:r>
            <a:endParaRPr/>
          </a:p>
          <a:p>
            <a:pPr lvl="4">
              <a:buSzPct val="75000"/>
              <a:buFont typeface="StarSymbol"/>
              <a:buChar char=""/>
            </a:pPr>
            <a:r>
              <a:rPr lang="ru-RU"/>
              <a:t>Пятый уровень структуры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ru-RU"/>
              <a:t>Шестой уровень структуры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ru-RU"/>
              <a:t>Седьмой уровень структуры</a:t>
            </a:r>
            <a:endParaRPr/>
          </a:p>
          <a:p>
            <a:pPr lvl="7">
              <a:buSzPct val="45000"/>
              <a:buFont typeface="StarSymbol"/>
              <a:buChar char=""/>
            </a:pPr>
            <a:r>
              <a:rPr lang="ru-RU"/>
              <a:t>Восьмой уровень структуры</a:t>
            </a:r>
            <a:endParaRPr/>
          </a:p>
          <a:p>
            <a:pPr lvl="8">
              <a:buSzPct val="45000"/>
              <a:buFont typeface="StarSymbol"/>
              <a:buChar char=""/>
            </a:pPr>
            <a:r>
              <a:rPr lang="ru-RU"/>
              <a:t>Девятый уровень структуры</a:t>
            </a:r>
            <a:endParaRPr/>
          </a:p>
        </p:txBody>
      </p:sp>
    </p:spTree>
  </p:cSld>
  <p:clrMap accent1="accent1" accent2="accent2" accent3="accent3" accent4="accent4" accent5="accent5" accent6="accent6" bg1="lt1" bg2="lt2" folHlink="folHlink" hlink="hlink" tx1="dk1" tx2="dk2"/>
  <p:sldLayoutIdLst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  <p:sldLayoutId id="2147483697" r:id="rId12"/>
    <p:sldLayoutId id="2147483698" r:id="rId13"/>
    <p:sldLayoutId id="2147483699" r:id="rId14"/>
  </p:sldLayoutIdLst>
</p:sldMaster>
</file>

<file path=ppt/slideMasters/slideMaster5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blipFill>
          <a:blip r:embed="rId2"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Line 1"/>
          <p:cNvSpPr/>
          <p:nvPr/>
        </p:nvSpPr>
        <p:spPr>
          <a:xfrm>
            <a:off x="514080" y="1050840"/>
            <a:ext cx="8629920" cy="2160"/>
          </a:xfrm>
          <a:prstGeom prst="line">
            <a:avLst/>
          </a:prstGeom>
          <a:ln w="9360">
            <a:solidFill>
              <a:srgbClr val="f0a22e"/>
            </a:solidFill>
            <a:round/>
          </a:ln>
        </p:spPr>
      </p:sp>
      <p:sp>
        <p:nvSpPr>
          <p:cNvPr id="182" name="Line 2"/>
          <p:cNvSpPr/>
          <p:nvPr/>
        </p:nvSpPr>
        <p:spPr>
          <a:xfrm>
            <a:off x="514080" y="1050840"/>
            <a:ext cx="8629920" cy="2160"/>
          </a:xfrm>
          <a:prstGeom prst="line">
            <a:avLst/>
          </a:prstGeom>
          <a:ln w="9360">
            <a:solidFill>
              <a:srgbClr val="f0a22e"/>
            </a:solidFill>
            <a:round/>
          </a:ln>
        </p:spPr>
      </p:sp>
      <p:sp>
        <p:nvSpPr>
          <p:cNvPr id="183" name="Line 3"/>
          <p:cNvSpPr/>
          <p:nvPr/>
        </p:nvSpPr>
        <p:spPr>
          <a:xfrm>
            <a:off x="514080" y="1057680"/>
            <a:ext cx="8629920" cy="2520"/>
          </a:xfrm>
          <a:prstGeom prst="line">
            <a:avLst/>
          </a:prstGeom>
          <a:ln w="9360">
            <a:solidFill>
              <a:srgbClr val="f0a22e"/>
            </a:solidFill>
            <a:round/>
          </a:ln>
        </p:spPr>
      </p:sp>
      <p:sp>
        <p:nvSpPr>
          <p:cNvPr id="184" name="PlaceHolder 4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r>
              <a:rPr lang="ru-RU"/>
              <a:t>Для правки текста заголовка щелкните мышью</a:t>
            </a:r>
            <a:endParaRPr/>
          </a:p>
        </p:txBody>
      </p:sp>
      <p:sp>
        <p:nvSpPr>
          <p:cNvPr id="185" name="PlaceHolder 5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4525920"/>
          </a:xfrm>
          <a:prstGeom prst="rect">
            <a:avLst/>
          </a:prstGeom>
        </p:spPr>
        <p:txBody>
          <a:bodyPr bIns="0" lIns="0" rIns="0" tIns="0" wrap="none"/>
          <a:p>
            <a:pPr>
              <a:buSzPct val="45000"/>
              <a:buFont typeface="StarSymbol"/>
              <a:buChar char=""/>
            </a:pPr>
            <a:r>
              <a:rPr lang="ru-RU"/>
              <a:t>Для правки структуры щелкните мышью</a:t>
            </a:r>
            <a:endParaRPr/>
          </a:p>
          <a:p>
            <a:pPr lvl="1">
              <a:buSzPct val="45000"/>
              <a:buFont typeface="StarSymbol"/>
              <a:buChar char=""/>
            </a:pPr>
            <a:r>
              <a:rPr lang="ru-RU"/>
              <a:t>Второй уровень структуры</a:t>
            </a:r>
            <a:endParaRPr/>
          </a:p>
          <a:p>
            <a:pPr lvl="2">
              <a:buSzPct val="75000"/>
              <a:buFont typeface="StarSymbol"/>
              <a:buChar char=""/>
            </a:pPr>
            <a:r>
              <a:rPr lang="ru-RU"/>
              <a:t>Третий уровень структуры</a:t>
            </a:r>
            <a:endParaRPr/>
          </a:p>
          <a:p>
            <a:pPr lvl="3">
              <a:buSzPct val="45000"/>
              <a:buFont typeface="StarSymbol"/>
              <a:buChar char=""/>
            </a:pPr>
            <a:r>
              <a:rPr lang="ru-RU"/>
              <a:t>Четвёртый уровень структуры</a:t>
            </a:r>
            <a:endParaRPr/>
          </a:p>
          <a:p>
            <a:pPr lvl="4">
              <a:buSzPct val="75000"/>
              <a:buFont typeface="StarSymbol"/>
              <a:buChar char=""/>
            </a:pPr>
            <a:r>
              <a:rPr lang="ru-RU"/>
              <a:t>Пятый уровень структуры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ru-RU"/>
              <a:t>Шестой уровень структуры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ru-RU"/>
              <a:t>Седьмой уровень структуры</a:t>
            </a:r>
            <a:endParaRPr/>
          </a:p>
          <a:p>
            <a:pPr lvl="7">
              <a:buSzPct val="45000"/>
              <a:buFont typeface="StarSymbol"/>
              <a:buChar char=""/>
            </a:pPr>
            <a:r>
              <a:rPr lang="ru-RU"/>
              <a:t>Восьмой уровень структуры</a:t>
            </a:r>
            <a:endParaRPr/>
          </a:p>
          <a:p>
            <a:pPr lvl="8">
              <a:buSzPct val="45000"/>
              <a:buFont typeface="StarSymbol"/>
              <a:buChar char=""/>
            </a:pPr>
            <a:r>
              <a:rPr lang="ru-RU"/>
              <a:t>Девятый уровень структуры</a:t>
            </a:r>
            <a:endParaRPr/>
          </a:p>
        </p:txBody>
      </p:sp>
    </p:spTree>
  </p:cSld>
  <p:clrMap accent1="accent1" accent2="accent2" accent3="accent3" accent4="accent4" accent5="accent5" accent6="accent6" bg1="lt1" bg2="lt2" folHlink="folHlink" hlink="hlink" tx1="dk1" tx2="dk2"/>
  <p:sldLayoutIdLst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  <p:sldLayoutId id="2147483710" r:id="rId12"/>
    <p:sldLayoutId id="2147483711" r:id="rId13"/>
    <p:sldLayoutId id="2147483712" r:id="rId14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image" Target="../media/image13.png"/><Relationship Id="rId2" Type="http://schemas.openxmlformats.org/officeDocument/2006/relationships/slideLayout" Target="../slideLayouts/slideLayout25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image" Target="../media/image14.jpeg"/><Relationship Id="rId2" Type="http://schemas.openxmlformats.org/officeDocument/2006/relationships/slideLayout" Target="../slideLayouts/slideLayout37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image" Target="../media/image15.png"/><Relationship Id="rId2" Type="http://schemas.openxmlformats.org/officeDocument/2006/relationships/image" Target="../media/image16.jpeg"/><Relationship Id="rId3" Type="http://schemas.openxmlformats.org/officeDocument/2006/relationships/slideLayout" Target="../slideLayouts/slideLayout37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9.xml"/>
</Relationships>
</file>

<file path=ppt/slides/_rels/slide1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5.xml.rels><?xml version="1.0" encoding="UTF-8"?>
<Relationships xmlns="http://schemas.openxmlformats.org/package/2006/relationships"><Relationship Id="rId1" Type="http://schemas.openxmlformats.org/officeDocument/2006/relationships/image" Target="../media/image17.png"/><Relationship Id="rId2" Type="http://schemas.openxmlformats.org/officeDocument/2006/relationships/image" Target="../media/image18.png"/><Relationship Id="rId3" Type="http://schemas.openxmlformats.org/officeDocument/2006/relationships/image" Target="../media/image19.png"/><Relationship Id="rId4" Type="http://schemas.openxmlformats.org/officeDocument/2006/relationships/image" Target="../media/image20.png"/><Relationship Id="rId5" Type="http://schemas.openxmlformats.org/officeDocument/2006/relationships/image" Target="../media/image21.png"/><Relationship Id="rId6" Type="http://schemas.openxmlformats.org/officeDocument/2006/relationships/slideLayout" Target="../slideLayouts/slideLayout13.xml"/>
</Relationships>
</file>

<file path=ppt/slides/_rels/slide1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8.xml.rels><?xml version="1.0" encoding="UTF-8"?>
<Relationships xmlns="http://schemas.openxmlformats.org/package/2006/relationships"><Relationship Id="rId1" Type="http://schemas.openxmlformats.org/officeDocument/2006/relationships/image" Target="../media/image22.png"/><Relationship Id="rId2" Type="http://schemas.openxmlformats.org/officeDocument/2006/relationships/slideLayout" Target="../slideLayouts/slideLayout13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image" Target="../media/image5.jpeg"/><Relationship Id="rId2" Type="http://schemas.openxmlformats.org/officeDocument/2006/relationships/image" Target="../media/image6.jpeg"/><Relationship Id="rId3" Type="http://schemas.openxmlformats.org/officeDocument/2006/relationships/slideLayout" Target="../slideLayouts/slideLayout13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image" Target="../media/image7.jpeg"/><Relationship Id="rId2" Type="http://schemas.openxmlformats.org/officeDocument/2006/relationships/slideLayout" Target="../slideLayouts/slideLayout13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image" Target="../media/image8.png"/><Relationship Id="rId2" Type="http://schemas.openxmlformats.org/officeDocument/2006/relationships/slideLayout" Target="../slideLayouts/slideLayout13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image" Target="../media/image9.jpeg"/><Relationship Id="rId2" Type="http://schemas.openxmlformats.org/officeDocument/2006/relationships/image" Target="../media/image10.png"/><Relationship Id="rId3" Type="http://schemas.openxmlformats.org/officeDocument/2006/relationships/image" Target="../media/image11.jpeg"/><Relationship Id="rId4" Type="http://schemas.openxmlformats.org/officeDocument/2006/relationships/image" Target="../media/image12.png"/><Relationship Id="rId5" Type="http://schemas.openxmlformats.org/officeDocument/2006/relationships/slideLayout" Target="../slideLayouts/slideLayout1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CustomShape 1"/>
          <p:cNvSpPr/>
          <p:nvPr/>
        </p:nvSpPr>
        <p:spPr>
          <a:xfrm>
            <a:off x="4643280" y="3571920"/>
            <a:ext cx="4488120" cy="1668600"/>
          </a:xfrm>
          <a:prstGeom prst="rect">
            <a:avLst/>
          </a:prstGeom>
        </p:spPr>
        <p:txBody>
          <a:bodyPr anchor="b" bIns="45000" lIns="90000" rIns="90000" tIns="45000"/>
          <a:p>
            <a:r>
              <a:rPr b="1" lang="ru-RU" sz="2000">
                <a:solidFill>
                  <a:srgbClr val="b58b80"/>
                </a:solidFill>
                <a:latin typeface="Franklin Gothic Book"/>
              </a:rPr>
              <a:t>Исполнитель: </a:t>
            </a:r>
            <a:endParaRPr/>
          </a:p>
          <a:p>
            <a:r>
              <a:rPr b="1" lang="ru-RU" sz="2000">
                <a:solidFill>
                  <a:srgbClr val="000000"/>
                </a:solidFill>
                <a:latin typeface="Franklin Gothic Book"/>
              </a:rPr>
              <a:t>Нефедова Ольга</a:t>
            </a:r>
            <a:endParaRPr/>
          </a:p>
          <a:p>
            <a:r>
              <a:rPr b="1" lang="ru-RU" sz="2000">
                <a:solidFill>
                  <a:srgbClr val="000000"/>
                </a:solidFill>
                <a:latin typeface="Franklin Gothic Book"/>
              </a:rPr>
              <a:t> </a:t>
            </a:r>
            <a:r>
              <a:rPr b="1" lang="ru-RU" sz="2000">
                <a:solidFill>
                  <a:srgbClr val="000000"/>
                </a:solidFill>
                <a:latin typeface="Franklin Gothic Book"/>
              </a:rPr>
              <a:t>ученица 4а класса</a:t>
            </a:r>
            <a:endParaRPr/>
          </a:p>
          <a:p>
            <a:r>
              <a:rPr b="1" lang="ru-RU" sz="2000">
                <a:solidFill>
                  <a:srgbClr val="000000"/>
                </a:solidFill>
                <a:latin typeface="Franklin Gothic Book"/>
              </a:rPr>
              <a:t>МБОУ 2- Гавриловской сош</a:t>
            </a:r>
            <a:endParaRPr/>
          </a:p>
          <a:p>
            <a:endParaRPr/>
          </a:p>
        </p:txBody>
      </p:sp>
      <p:sp>
        <p:nvSpPr>
          <p:cNvPr id="224" name="CustomShape 2"/>
          <p:cNvSpPr/>
          <p:nvPr/>
        </p:nvSpPr>
        <p:spPr>
          <a:xfrm>
            <a:off x="3888000" y="4968000"/>
            <a:ext cx="6274440" cy="1441800"/>
          </a:xfrm>
          <a:prstGeom prst="rect">
            <a:avLst/>
          </a:prstGeom>
        </p:spPr>
        <p:txBody>
          <a:bodyPr bIns="45000" lIns="90000" rIns="90000" tIns="45000"/>
          <a:p>
            <a:r>
              <a:rPr b="1" lang="ru-RU" sz="2000">
                <a:solidFill>
                  <a:srgbClr val="b58b80"/>
                </a:solidFill>
                <a:latin typeface="Franklin Gothic Book"/>
              </a:rPr>
              <a:t>Научный руководитель: </a:t>
            </a:r>
            <a:endParaRPr/>
          </a:p>
          <a:p>
            <a:endParaRPr/>
          </a:p>
          <a:p>
            <a:r>
              <a:rPr b="1" lang="ru-RU" sz="2000">
                <a:solidFill>
                  <a:srgbClr val="000000"/>
                </a:solidFill>
                <a:latin typeface="Franklin Gothic Book"/>
              </a:rPr>
              <a:t>Михеева Лариса Александровна</a:t>
            </a:r>
            <a:endParaRPr/>
          </a:p>
          <a:p>
            <a:r>
              <a:rPr b="1" lang="ru-RU" sz="2000">
                <a:solidFill>
                  <a:srgbClr val="000000"/>
                </a:solidFill>
                <a:latin typeface="Franklin Gothic Book"/>
              </a:rPr>
              <a:t>учитель начальных классов</a:t>
            </a:r>
            <a:endParaRPr/>
          </a:p>
        </p:txBody>
      </p:sp>
      <p:sp>
        <p:nvSpPr>
          <p:cNvPr id="225" name="CustomShape 3"/>
          <p:cNvSpPr/>
          <p:nvPr/>
        </p:nvSpPr>
        <p:spPr>
          <a:xfrm>
            <a:off x="-428760" y="2000160"/>
            <a:ext cx="9846000" cy="1236240"/>
          </a:xfrm>
          <a:prstGeom prst="rect">
            <a:avLst/>
          </a:prstGeom>
        </p:spPr>
        <p:txBody>
          <a:bodyPr bIns="45000" lIns="90000" rIns="90000" tIns="45000"/>
          <a:p>
            <a:pPr algn="ctr"/>
            <a:r>
              <a:rPr b="1" lang="ru-RU" sz="4000">
                <a:solidFill>
                  <a:srgbClr val="00b050"/>
                </a:solidFill>
                <a:latin typeface="Arial Black"/>
              </a:rPr>
              <a:t> </a:t>
            </a:r>
            <a:r>
              <a:rPr b="1" lang="ru-RU" sz="3600">
                <a:solidFill>
                  <a:srgbClr val="00b050"/>
                </a:solidFill>
                <a:latin typeface="Arial Black"/>
              </a:rPr>
              <a:t>Научно-исследовательская работа</a:t>
            </a:r>
            <a:endParaRPr/>
          </a:p>
          <a:p>
            <a:pPr algn="ctr"/>
            <a:r>
              <a:rPr b="1" lang="ru-RU" sz="3600">
                <a:solidFill>
                  <a:srgbClr val="00b050"/>
                </a:solidFill>
                <a:latin typeface="Arial Black"/>
              </a:rPr>
              <a:t> </a:t>
            </a:r>
            <a:r>
              <a:rPr b="1" lang="ru-RU" sz="3600">
                <a:solidFill>
                  <a:srgbClr val="00b050"/>
                </a:solidFill>
                <a:latin typeface="Arial Black"/>
              </a:rPr>
              <a:t>«Компьютер : вред или польза»</a:t>
            </a:r>
            <a:endParaRPr/>
          </a:p>
        </p:txBody>
      </p:sp>
    </p:spTree>
  </p:cSld>
  <p:timing>
    <p:tnLst>
      <p:par>
        <p:cTn dur="indefinite" id="1" nodeType="tmRoot" restart="never">
          <p:childTnLst>
            <p:seq>
              <p:cTn id="2" nodeType="mainSeq">
                <p:childTnLst/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" id="251" name="Picture 5"/>
          <p:cNvPicPr/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36440" cy="6850440"/>
          </a:xfrm>
          <a:prstGeom prst="rect">
            <a:avLst/>
          </a:prstGeom>
        </p:spPr>
      </p:pic>
      <p:sp>
        <p:nvSpPr>
          <p:cNvPr id="252" name="CustomShape 1"/>
          <p:cNvSpPr/>
          <p:nvPr/>
        </p:nvSpPr>
        <p:spPr>
          <a:xfrm>
            <a:off x="684360" y="571320"/>
            <a:ext cx="8006040" cy="5421960"/>
          </a:xfrm>
          <a:prstGeom prst="rect">
            <a:avLst/>
          </a:prstGeom>
        </p:spPr>
        <p:txBody>
          <a:bodyPr anchor="ctr" bIns="45000" lIns="90000" rIns="90000" tIns="45000"/>
          <a:p>
            <a:pPr algn="ctr">
              <a:buFont typeface="Arial"/>
              <a:buChar char="•"/>
            </a:pPr>
            <a:r>
              <a:rPr b="1" i="1" lang="ru-RU" sz="4800">
                <a:solidFill>
                  <a:srgbClr val="ffff00"/>
                </a:solidFill>
              </a:rPr>
              <a:t>Несомненная польза компьютера состоит в возможности получить доступ к огромному количеству информации</a:t>
            </a:r>
            <a:endParaRPr/>
          </a:p>
        </p:txBody>
      </p:sp>
    </p:spTree>
  </p:cSld>
  <p:timing>
    <p:tnLst>
      <p:par>
        <p:cTn dur="indefinite" id="19" nodeType="tmRoot" restart="never">
          <p:childTnLst>
            <p:seq>
              <p:cTn dur="indefinite" id="20" nodeType="mainSeq">
                <p:childTnLst>
                  <p:par>
                    <p:cTn fill="hold" id="21">
                      <p:stCondLst>
                        <p:cond delay="indefinite"/>
                      </p:stCondLst>
                      <p:childTnLst>
                        <p:par>
                          <p:cTn fill="hold" id="22">
                            <p:stCondLst>
                              <p:cond delay="0"/>
                            </p:stCondLst>
                            <p:childTnLst>
                              <p:par>
                                <p:cTn fill="hold" id="23" nodeType="clickEffect" presetClass="entr" presetID="21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24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heel(4)" transition="in">
                                      <p:cBhvr additive="repl">
                                        <p:cTn dur="2000" fill="freeze" id="25"/>
                                        <p:tgtEl>
                                          <p:spTgt spid="2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id="26" nodeType="withEffect" presetClass="entr" presetID="29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27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dur="1000" fill="hold" id="28"/>
                                        <p:tgtEl>
                                          <p:spTgt spid="2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dur="1000" fill="hold" id="29"/>
                                        <p:tgtEl>
                                          <p:spTgt spid="2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filter="wipe(right)" transition="out">
                                      <p:cBhvr additive="repl">
                                        <p:cTn dur="1000" fill="freeze" id="30"/>
                                        <p:tgtEl>
                                          <p:spTgt spid="2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" name="CustomShape 1"/>
          <p:cNvSpPr/>
          <p:nvPr/>
        </p:nvSpPr>
        <p:spPr>
          <a:xfrm>
            <a:off x="1080000" y="891000"/>
            <a:ext cx="7338240" cy="2847240"/>
          </a:xfrm>
          <a:prstGeom prst="rect">
            <a:avLst/>
          </a:prstGeom>
        </p:spPr>
        <p:txBody>
          <a:bodyPr anchor="ctr" bIns="0" lIns="0" rIns="0" tIns="0" wrap="none"/>
          <a:p>
            <a:r>
              <a:rPr lang="ru-RU"/>
              <a:t>- </a:t>
            </a:r>
            <a:r>
              <a:rPr lang="ru-RU" sz="2400"/>
              <a:t>С помощью компьютера  можно пользоваться</a:t>
            </a:r>
            <a:endParaRPr/>
          </a:p>
          <a:p>
            <a:r>
              <a:rPr lang="ru-RU" sz="2400"/>
              <a:t>электронными книгами.</a:t>
            </a:r>
            <a:endParaRPr/>
          </a:p>
          <a:p>
            <a:r>
              <a:rPr lang="ru-RU" sz="2400"/>
              <a:t>-Подготовить  школьный доклад, не выходя из дома.</a:t>
            </a:r>
            <a:endParaRPr/>
          </a:p>
          <a:p>
            <a:r>
              <a:rPr lang="ru-RU" sz="2400"/>
              <a:t>- Можно посетить различные выставки, музеи.</a:t>
            </a:r>
            <a:endParaRPr/>
          </a:p>
          <a:p>
            <a:endParaRPr/>
          </a:p>
          <a:p>
            <a:pPr algn="ctr"/>
            <a:r>
              <a:rPr lang="ru-RU" sz="2400"/>
              <a:t> </a:t>
            </a:r>
            <a:endParaRPr/>
          </a:p>
        </p:txBody>
      </p:sp>
      <p:pic>
        <p:nvPicPr>
          <p:cNvPr descr="" id="254" name="Picture 6"/>
          <p:cNvPicPr/>
          <p:nvPr/>
        </p:nvPicPr>
        <p:blipFill>
          <a:blip r:embed="rId1"/>
          <a:stretch>
            <a:fillRect/>
          </a:stretch>
        </p:blipFill>
        <p:spPr>
          <a:xfrm>
            <a:off x="2195640" y="2924280"/>
            <a:ext cx="4674240" cy="3504240"/>
          </a:xfrm>
          <a:prstGeom prst="rect">
            <a:avLst/>
          </a:prstGeom>
        </p:spPr>
      </p:pic>
    </p:spTree>
  </p:cSld>
  <p:timing>
    <p:tnLst>
      <p:par>
        <p:cTn dur="indefinite" id="31" nodeType="tmRoot" restart="never">
          <p:childTnLst>
            <p:seq>
              <p:cTn id="32" nodeType="mainSeq">
                <p:childTnLst/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CustomShape 1"/>
          <p:cNvSpPr/>
          <p:nvPr/>
        </p:nvSpPr>
        <p:spPr>
          <a:xfrm>
            <a:off x="457200" y="221040"/>
            <a:ext cx="8223120" cy="1244520"/>
          </a:xfrm>
          <a:prstGeom prst="rect">
            <a:avLst/>
          </a:prstGeom>
        </p:spPr>
      </p:sp>
      <p:sp>
        <p:nvSpPr>
          <p:cNvPr id="256" name="CustomShape 2"/>
          <p:cNvSpPr/>
          <p:nvPr/>
        </p:nvSpPr>
        <p:spPr>
          <a:xfrm>
            <a:off x="936720" y="648000"/>
            <a:ext cx="7370640" cy="3856680"/>
          </a:xfrm>
          <a:prstGeom prst="rect">
            <a:avLst/>
          </a:prstGeom>
        </p:spPr>
        <p:txBody>
          <a:bodyPr bIns="45000" lIns="90000" rIns="90000" tIns="45000" wrap="none"/>
          <a:p>
            <a:pPr algn="just"/>
            <a:r>
              <a:rPr b="1" lang="ru-RU" sz="2000"/>
              <a:t>Современные компьютерные программы могут помочь:</a:t>
            </a:r>
            <a:endParaRPr/>
          </a:p>
          <a:p>
            <a:pPr algn="just">
              <a:lnSpc>
                <a:spcPct val="100000"/>
              </a:lnSpc>
            </a:pPr>
            <a:r>
              <a:rPr b="1" lang="ru-RU" sz="2000">
                <a:solidFill>
                  <a:srgbClr val="ffff12"/>
                </a:solidFill>
                <a:latin typeface="Arial"/>
                <a:ea typeface="Arial"/>
              </a:rPr>
              <a:t> </a:t>
            </a:r>
            <a:r>
              <a:rPr b="1" lang="ru-RU" sz="2000">
                <a:solidFill>
                  <a:srgbClr val="0000ff"/>
                </a:solidFill>
                <a:latin typeface="Arial"/>
                <a:ea typeface="Arial"/>
              </a:rPr>
              <a:t>в обучении иностранному языку</a:t>
            </a:r>
            <a:endParaRPr/>
          </a:p>
          <a:p>
            <a:pPr algn="just">
              <a:lnSpc>
                <a:spcPct val="100000"/>
              </a:lnSpc>
            </a:pPr>
            <a:r>
              <a:rPr b="1" lang="ru-RU" sz="2000">
                <a:solidFill>
                  <a:srgbClr val="0000ff"/>
                </a:solidFill>
                <a:latin typeface="Arial"/>
                <a:ea typeface="Arial"/>
              </a:rPr>
              <a:t>научиться рисовать</a:t>
            </a:r>
            <a:endParaRPr/>
          </a:p>
          <a:p>
            <a:pPr algn="just">
              <a:lnSpc>
                <a:spcPct val="100000"/>
              </a:lnSpc>
            </a:pPr>
            <a:r>
              <a:rPr b="1" lang="ru-RU" sz="2000">
                <a:solidFill>
                  <a:srgbClr val="0000ff"/>
                </a:solidFill>
                <a:latin typeface="Arial"/>
                <a:ea typeface="Arial"/>
              </a:rPr>
              <a:t>создавать музыку</a:t>
            </a:r>
            <a:endParaRPr/>
          </a:p>
          <a:p>
            <a:pPr algn="just">
              <a:lnSpc>
                <a:spcPct val="100000"/>
              </a:lnSpc>
            </a:pPr>
            <a:r>
              <a:rPr b="1" lang="ru-RU" sz="2000">
                <a:solidFill>
                  <a:srgbClr val="0000ff"/>
                </a:solidFill>
                <a:latin typeface="Arial"/>
                <a:ea typeface="Arial"/>
              </a:rPr>
              <a:t>заниматься самообразованием, </a:t>
            </a:r>
            <a:endParaRPr/>
          </a:p>
          <a:p>
            <a:pPr algn="just">
              <a:lnSpc>
                <a:spcPct val="100000"/>
              </a:lnSpc>
            </a:pPr>
            <a:r>
              <a:rPr b="1" lang="ru-RU" sz="2000">
                <a:solidFill>
                  <a:srgbClr val="0000ff"/>
                </a:solidFill>
                <a:latin typeface="Arial"/>
                <a:ea typeface="Arial"/>
              </a:rPr>
              <a:t>развивать кругозор </a:t>
            </a:r>
            <a:endParaRPr/>
          </a:p>
          <a:p>
            <a:pPr algn="just">
              <a:lnSpc>
                <a:spcPct val="100000"/>
              </a:lnSpc>
            </a:pPr>
            <a:r>
              <a:rPr b="1" lang="ru-RU" sz="2000">
                <a:solidFill>
                  <a:srgbClr val="0000ff"/>
                </a:solidFill>
                <a:latin typeface="Arial"/>
                <a:ea typeface="Arial"/>
              </a:rPr>
              <a:t>познавать мир</a:t>
            </a:r>
            <a:endParaRPr/>
          </a:p>
        </p:txBody>
      </p:sp>
      <p:pic>
        <p:nvPicPr>
          <p:cNvPr descr="" id="257" name="Picture 4"/>
          <p:cNvPicPr/>
          <p:nvPr/>
        </p:nvPicPr>
        <p:blipFill>
          <a:blip r:embed="rId1"/>
          <a:stretch>
            <a:fillRect/>
          </a:stretch>
        </p:blipFill>
        <p:spPr>
          <a:xfrm>
            <a:off x="326520" y="3143880"/>
            <a:ext cx="4163760" cy="3122280"/>
          </a:xfrm>
          <a:prstGeom prst="rect">
            <a:avLst/>
          </a:prstGeom>
        </p:spPr>
      </p:pic>
      <p:pic>
        <p:nvPicPr>
          <p:cNvPr descr="" id="258" name="Picture 5"/>
          <p:cNvPicPr/>
          <p:nvPr/>
        </p:nvPicPr>
        <p:blipFill>
          <a:blip r:embed="rId2"/>
          <a:stretch>
            <a:fillRect/>
          </a:stretch>
        </p:blipFill>
        <p:spPr>
          <a:xfrm>
            <a:off x="4338000" y="3656520"/>
            <a:ext cx="4449600" cy="2963520"/>
          </a:xfrm>
          <a:prstGeom prst="rect">
            <a:avLst/>
          </a:prstGeom>
        </p:spPr>
      </p:pic>
    </p:spTree>
  </p:cSld>
  <p:timing>
    <p:tnLst>
      <p:par>
        <p:cTn dur="indefinite" id="33" nodeType="tmRoot" restart="never">
          <p:childTnLst>
            <p:seq>
              <p:cTn id="34" nodeType="mainSeq">
                <p:childTnLst/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" name="CustomShape 1"/>
          <p:cNvSpPr/>
          <p:nvPr/>
        </p:nvSpPr>
        <p:spPr>
          <a:xfrm>
            <a:off x="457200" y="557280"/>
            <a:ext cx="8226360" cy="145584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r>
              <a:rPr lang="ru-RU" sz="3600">
                <a:solidFill>
                  <a:srgbClr val="ffffff"/>
                </a:solidFill>
              </a:rPr>
              <a:t>Вредные факторы, влияющие </a:t>
            </a:r>
            <a:endParaRPr/>
          </a:p>
          <a:p>
            <a:pPr algn="ctr"/>
            <a:r>
              <a:rPr lang="ru-RU" sz="3600">
                <a:solidFill>
                  <a:srgbClr val="ffffff"/>
                </a:solidFill>
              </a:rPr>
              <a:t>на ухудшение здоровья.</a:t>
            </a:r>
            <a:endParaRPr/>
          </a:p>
        </p:txBody>
      </p:sp>
      <p:sp>
        <p:nvSpPr>
          <p:cNvPr id="260" name="CustomShape 2"/>
          <p:cNvSpPr/>
          <p:nvPr/>
        </p:nvSpPr>
        <p:spPr>
          <a:xfrm>
            <a:off x="457200" y="1604520"/>
            <a:ext cx="8226360" cy="452304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r>
              <a:rPr b="1" lang="ru-RU"/>
              <a:t>1.Сидячее положение.</a:t>
            </a:r>
            <a:endParaRPr/>
          </a:p>
          <a:p>
            <a:pPr algn="ctr"/>
            <a:r>
              <a:rPr b="1" lang="ru-RU"/>
              <a:t>    </a:t>
            </a:r>
            <a:r>
              <a:rPr b="1" lang="ru-RU"/>
              <a:t>2.Перегрузка  суставов кистей рук.</a:t>
            </a:r>
            <a:endParaRPr/>
          </a:p>
          <a:p>
            <a:pPr algn="ctr"/>
            <a:r>
              <a:rPr b="1" lang="ru-RU"/>
              <a:t>    </a:t>
            </a:r>
            <a:r>
              <a:rPr b="1" lang="ru-RU"/>
              <a:t>3.Нагрузка на зрение.</a:t>
            </a:r>
            <a:endParaRPr/>
          </a:p>
          <a:p>
            <a:pPr algn="ctr"/>
            <a:r>
              <a:rPr b="1" lang="ru-RU"/>
              <a:t>    </a:t>
            </a:r>
            <a:r>
              <a:rPr b="1" lang="ru-RU"/>
              <a:t>4.Излучение.</a:t>
            </a:r>
            <a:endParaRPr/>
          </a:p>
          <a:p>
            <a:pPr algn="ctr"/>
            <a:r>
              <a:rPr b="1" lang="ru-RU"/>
              <a:t>    </a:t>
            </a:r>
            <a:r>
              <a:rPr b="1" lang="ru-RU"/>
              <a:t>5.Нагрузка на психику</a:t>
            </a:r>
            <a:endParaRPr/>
          </a:p>
        </p:txBody>
      </p:sp>
    </p:spTree>
  </p:cSld>
  <p:timing>
    <p:tnLst>
      <p:par>
        <p:cTn dur="indefinite" id="35" nodeType="tmRoot" restart="never">
          <p:childTnLst>
            <p:seq>
              <p:cTn id="36" nodeType="mainSeq">
                <p:childTnLst/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" name="CustomShape 1"/>
          <p:cNvSpPr/>
          <p:nvPr/>
        </p:nvSpPr>
        <p:spPr>
          <a:xfrm>
            <a:off x="304920" y="457200"/>
            <a:ext cx="8674200" cy="825480"/>
          </a:xfrm>
          <a:prstGeom prst="rect">
            <a:avLst/>
          </a:prstGeom>
        </p:spPr>
      </p:sp>
      <p:sp>
        <p:nvSpPr>
          <p:cNvPr id="262" name="CustomShape 2"/>
          <p:cNvSpPr/>
          <p:nvPr/>
        </p:nvSpPr>
        <p:spPr>
          <a:xfrm>
            <a:off x="304920" y="1554120"/>
            <a:ext cx="8674200" cy="4513320"/>
          </a:xfrm>
          <a:prstGeom prst="rect">
            <a:avLst/>
          </a:prstGeom>
        </p:spPr>
        <p:txBody>
          <a:bodyPr bIns="45000" lIns="90000" rIns="90000" tIns="45000"/>
          <a:p>
            <a:pPr algn="ctr"/>
            <a:r>
              <a:rPr b="1" lang="ru-RU" sz="3200">
                <a:solidFill>
                  <a:srgbClr val="ff0000"/>
                </a:solidFill>
                <a:latin typeface="Franklin Gothic Book"/>
              </a:rPr>
              <a:t>Компьютерная  зависимость.</a:t>
            </a:r>
            <a:endParaRPr/>
          </a:p>
          <a:p>
            <a:pPr algn="ctr">
              <a:lnSpc>
                <a:spcPct val="100000"/>
              </a:lnSpc>
            </a:pPr>
            <a:r>
              <a:rPr b="1" lang="ru-RU" sz="2400">
                <a:solidFill>
                  <a:srgbClr val="0000ff"/>
                </a:solidFill>
                <a:latin typeface="Arial"/>
              </a:rPr>
              <a:t>Некоторые компьютерные игры могут вызывать у детей агрессию и жестокость.</a:t>
            </a:r>
            <a:endParaRPr/>
          </a:p>
          <a:p>
            <a:pPr algn="ctr">
              <a:lnSpc>
                <a:spcPct val="100000"/>
              </a:lnSpc>
            </a:pPr>
            <a:r>
              <a:rPr lang="ru-RU" sz="2400">
                <a:solidFill>
                  <a:srgbClr val="0000ff"/>
                </a:solidFill>
                <a:latin typeface="Arial"/>
              </a:rPr>
              <a:t>Кроме того, у некоторых детей возникает психологическая зависимость.</a:t>
            </a:r>
            <a:endParaRPr/>
          </a:p>
          <a:p>
            <a:pPr algn="ctr">
              <a:lnSpc>
                <a:spcPct val="100000"/>
              </a:lnSpc>
            </a:pPr>
            <a:r>
              <a:rPr lang="ru-RU" sz="2400">
                <a:solidFill>
                  <a:srgbClr val="0000ff"/>
                </a:solidFill>
                <a:latin typeface="Arial"/>
              </a:rPr>
              <a:t>У таких детей снижается самооценка, а также возникают трудности в общении со взрослыми в семье и со сверстниками.</a:t>
            </a:r>
            <a:endParaRPr/>
          </a:p>
        </p:txBody>
      </p:sp>
    </p:spTree>
  </p:cSld>
  <p:timing>
    <p:tnLst>
      <p:par>
        <p:cTn dur="indefinite" id="37" nodeType="tmRoot" restart="never">
          <p:childTnLst>
            <p:seq>
              <p:cTn id="38" nodeType="mainSeq">
                <p:childTnLst/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" name="CustomShape 1"/>
          <p:cNvSpPr/>
          <p:nvPr/>
        </p:nvSpPr>
        <p:spPr>
          <a:xfrm>
            <a:off x="1355400" y="432000"/>
            <a:ext cx="6536880" cy="1078200"/>
          </a:xfrm>
          <a:prstGeom prst="rect">
            <a:avLst/>
          </a:prstGeom>
        </p:spPr>
        <p:txBody>
          <a:bodyPr bIns="45000" lIns="90000" rIns="90000" tIns="45000" wrap="none"/>
          <a:p>
            <a:pPr algn="ctr"/>
            <a:r>
              <a:rPr lang="ru-RU" sz="4400">
                <a:solidFill>
                  <a:srgbClr val="000000"/>
                </a:solidFill>
                <a:latin typeface="Calibri"/>
              </a:rPr>
              <a:t>Результаты анкетирования</a:t>
            </a:r>
            <a:endParaRPr/>
          </a:p>
        </p:txBody>
      </p:sp>
      <p:pic>
        <p:nvPicPr>
          <p:cNvPr descr="" id="264" name=""/>
          <p:cNvPicPr/>
          <p:nvPr/>
        </p:nvPicPr>
        <p:blipFill>
          <a:blip r:embed="rId1"/>
          <a:stretch>
            <a:fillRect/>
          </a:stretch>
        </p:blipFill>
        <p:spPr>
          <a:xfrm>
            <a:off x="-216000" y="792000"/>
            <a:ext cx="3958200" cy="2446200"/>
          </a:xfrm>
          <a:prstGeom prst="rect">
            <a:avLst/>
          </a:prstGeom>
        </p:spPr>
      </p:pic>
      <p:pic>
        <p:nvPicPr>
          <p:cNvPr descr="" id="265" name=""/>
          <p:cNvPicPr/>
          <p:nvPr/>
        </p:nvPicPr>
        <p:blipFill>
          <a:blip r:embed="rId2"/>
          <a:stretch>
            <a:fillRect/>
          </a:stretch>
        </p:blipFill>
        <p:spPr>
          <a:xfrm>
            <a:off x="4824000" y="936000"/>
            <a:ext cx="4174200" cy="2734200"/>
          </a:xfrm>
          <a:prstGeom prst="rect">
            <a:avLst/>
          </a:prstGeom>
        </p:spPr>
      </p:pic>
      <p:pic>
        <p:nvPicPr>
          <p:cNvPr descr="" id="266" name=""/>
          <p:cNvPicPr/>
          <p:nvPr/>
        </p:nvPicPr>
        <p:blipFill>
          <a:blip r:embed="rId3"/>
          <a:stretch>
            <a:fillRect/>
          </a:stretch>
        </p:blipFill>
        <p:spPr>
          <a:xfrm>
            <a:off x="-216000" y="2952000"/>
            <a:ext cx="4462200" cy="1942200"/>
          </a:xfrm>
          <a:prstGeom prst="rect">
            <a:avLst/>
          </a:prstGeom>
        </p:spPr>
      </p:pic>
      <p:pic>
        <p:nvPicPr>
          <p:cNvPr descr="" id="267" name=""/>
          <p:cNvPicPr/>
          <p:nvPr/>
        </p:nvPicPr>
        <p:blipFill>
          <a:blip r:embed="rId4"/>
          <a:stretch>
            <a:fillRect/>
          </a:stretch>
        </p:blipFill>
        <p:spPr>
          <a:xfrm>
            <a:off x="5688000" y="3960000"/>
            <a:ext cx="3598200" cy="1654200"/>
          </a:xfrm>
          <a:prstGeom prst="rect">
            <a:avLst/>
          </a:prstGeom>
        </p:spPr>
      </p:pic>
      <p:sp>
        <p:nvSpPr>
          <p:cNvPr id="268" name="CustomShape 2"/>
          <p:cNvSpPr/>
          <p:nvPr/>
        </p:nvSpPr>
        <p:spPr>
          <a:xfrm>
            <a:off x="2376000" y="5256000"/>
            <a:ext cx="2662200" cy="790200"/>
          </a:xfrm>
          <a:prstGeom prst="rect">
            <a:avLst/>
          </a:prstGeom>
        </p:spPr>
        <p:txBody>
          <a:bodyPr bIns="45000" lIns="90000" rIns="90000" tIns="45000" wrap="none"/>
          <a:p>
            <a:endParaRPr/>
          </a:p>
          <a:p>
            <a:endParaRPr/>
          </a:p>
        </p:txBody>
      </p:sp>
      <p:pic>
        <p:nvPicPr>
          <p:cNvPr descr="" id="269" name=""/>
          <p:cNvPicPr/>
          <p:nvPr/>
        </p:nvPicPr>
        <p:blipFill>
          <a:blip r:embed="rId5"/>
          <a:stretch>
            <a:fillRect/>
          </a:stretch>
        </p:blipFill>
        <p:spPr>
          <a:xfrm>
            <a:off x="2393640" y="4392000"/>
            <a:ext cx="5236560" cy="2512440"/>
          </a:xfrm>
          <a:prstGeom prst="rect">
            <a:avLst/>
          </a:prstGeom>
        </p:spPr>
      </p:pic>
    </p:spTree>
  </p:cSld>
  <p:timing>
    <p:tnLst>
      <p:par>
        <p:cTn dur="indefinite" id="39" nodeType="tmRoot" restart="never">
          <p:childTnLst>
            <p:seq>
              <p:cTn id="40" nodeType="mainSeq">
                <p:childTnLst/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" name="CustomShape 1"/>
          <p:cNvSpPr/>
          <p:nvPr/>
        </p:nvSpPr>
        <p:spPr>
          <a:xfrm>
            <a:off x="3441600" y="504000"/>
            <a:ext cx="2604960" cy="1150560"/>
          </a:xfrm>
          <a:prstGeom prst="rect">
            <a:avLst/>
          </a:prstGeom>
        </p:spPr>
        <p:txBody>
          <a:bodyPr bIns="45000" lIns="90000" rIns="90000" tIns="45000" wrap="none"/>
          <a:p>
            <a:r>
              <a:rPr lang="ru-RU" sz="4000">
                <a:solidFill>
                  <a:srgbClr val="ff0000"/>
                </a:solidFill>
                <a:latin typeface="Arial Black"/>
              </a:rPr>
              <a:t>ВЫВОД</a:t>
            </a:r>
            <a:endParaRPr/>
          </a:p>
        </p:txBody>
      </p:sp>
      <p:sp>
        <p:nvSpPr>
          <p:cNvPr id="271" name="CustomShape 2"/>
          <p:cNvSpPr/>
          <p:nvPr/>
        </p:nvSpPr>
        <p:spPr>
          <a:xfrm>
            <a:off x="504000" y="1656000"/>
            <a:ext cx="6263640" cy="4733280"/>
          </a:xfrm>
          <a:prstGeom prst="rect">
            <a:avLst/>
          </a:prstGeom>
        </p:spPr>
        <p:txBody>
          <a:bodyPr bIns="45000" lIns="90000" rIns="90000" tIns="45000" wrap="none"/>
          <a:p>
            <a:r>
              <a:rPr lang="ru-RU" sz="2400"/>
              <a:t>                                                 </a:t>
            </a:r>
            <a:r>
              <a:rPr lang="ru-RU" sz="2400"/>
              <a:t>В своей исследовательской работе я поверхностно </a:t>
            </a:r>
            <a:endParaRPr/>
          </a:p>
          <a:p>
            <a:r>
              <a:rPr lang="ru-RU" sz="2400"/>
              <a:t>                                                                         </a:t>
            </a:r>
            <a:endParaRPr/>
          </a:p>
          <a:p>
            <a:r>
              <a:rPr lang="ru-RU" sz="2400"/>
              <a:t>                                              </a:t>
            </a:r>
            <a:r>
              <a:rPr lang="ru-RU" sz="2400"/>
              <a:t>коснулась вопроса  о положительных и отрицательных</a:t>
            </a:r>
            <a:endParaRPr/>
          </a:p>
          <a:p>
            <a:r>
              <a:rPr lang="ru-RU" sz="2400"/>
              <a:t>                                               </a:t>
            </a:r>
            <a:r>
              <a:rPr lang="ru-RU" sz="2400"/>
              <a:t>сторонах влияния компьютера на детей младшего</a:t>
            </a:r>
            <a:endParaRPr/>
          </a:p>
          <a:p>
            <a:r>
              <a:rPr lang="ru-RU" sz="2400"/>
              <a:t>                                               </a:t>
            </a:r>
            <a:r>
              <a:rPr lang="ru-RU" sz="2400"/>
              <a:t>школьного возраста. </a:t>
            </a:r>
            <a:endParaRPr/>
          </a:p>
          <a:p>
            <a:r>
              <a:rPr lang="ru-RU" sz="2400"/>
              <a:t>                                                   </a:t>
            </a:r>
            <a:r>
              <a:rPr lang="ru-RU" sz="2400"/>
              <a:t>Как выяснилось, при разумном подходе никакого</a:t>
            </a:r>
            <a:endParaRPr/>
          </a:p>
          <a:p>
            <a:r>
              <a:rPr lang="ru-RU" sz="2400"/>
              <a:t>                                               </a:t>
            </a:r>
            <a:r>
              <a:rPr lang="ru-RU" sz="2400"/>
              <a:t>вреда компьютер не принесёт, а вот польза будет.</a:t>
            </a:r>
            <a:endParaRPr/>
          </a:p>
          <a:p>
            <a:r>
              <a:rPr lang="ru-RU" sz="2400"/>
              <a:t>                                                  </a:t>
            </a:r>
            <a:r>
              <a:rPr lang="ru-RU" sz="2400"/>
              <a:t>Ребёнок потихоньку научится что-то понимать, </a:t>
            </a:r>
            <a:endParaRPr/>
          </a:p>
          <a:p>
            <a:r>
              <a:rPr lang="ru-RU" sz="2400"/>
              <a:t>                                               </a:t>
            </a:r>
            <a:r>
              <a:rPr lang="ru-RU" sz="2400"/>
              <a:t>сможет завести свои творческие проекты. </a:t>
            </a:r>
            <a:endParaRPr/>
          </a:p>
          <a:p>
            <a:r>
              <a:rPr lang="ru-RU" sz="2400"/>
              <a:t>                                                            </a:t>
            </a:r>
            <a:r>
              <a:rPr lang="ru-RU" sz="2400"/>
              <a:t>Нельзя забывать о том, что все хорошо в меру! </a:t>
            </a:r>
            <a:endParaRPr/>
          </a:p>
          <a:p>
            <a:r>
              <a:rPr lang="ru-RU" sz="2400"/>
              <a:t>                                          </a:t>
            </a:r>
            <a:r>
              <a:rPr lang="ru-RU" sz="2400"/>
              <a:t>Соблюдение несложных правил работы на компьютере </a:t>
            </a:r>
            <a:endParaRPr/>
          </a:p>
          <a:p>
            <a:r>
              <a:rPr lang="ru-RU" sz="2400"/>
              <a:t>                                                            </a:t>
            </a:r>
            <a:r>
              <a:rPr lang="ru-RU" sz="2400"/>
              <a:t>позволит сохранить здоровье и одновременно</a:t>
            </a:r>
            <a:endParaRPr/>
          </a:p>
          <a:p>
            <a:r>
              <a:rPr lang="ru-RU" sz="2400"/>
              <a:t>                                                            </a:t>
            </a:r>
            <a:r>
              <a:rPr lang="ru-RU" sz="2400"/>
              <a:t>открыть ребёнку мир огромных возможностей.</a:t>
            </a:r>
            <a:endParaRPr/>
          </a:p>
          <a:p>
            <a:endParaRPr/>
          </a:p>
        </p:txBody>
      </p:sp>
    </p:spTree>
  </p:cSld>
  <p:timing>
    <p:tnLst>
      <p:par>
        <p:cTn dur="indefinite" id="41" nodeType="tmRoot" restart="never">
          <p:childTnLst>
            <p:seq>
              <p:cTn id="42" nodeType="mainSeq">
                <p:childTnLst/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CustomShape 1"/>
          <p:cNvSpPr/>
          <p:nvPr/>
        </p:nvSpPr>
        <p:spPr>
          <a:xfrm>
            <a:off x="2448000" y="864000"/>
            <a:ext cx="4391280" cy="1654920"/>
          </a:xfrm>
          <a:prstGeom prst="rect">
            <a:avLst/>
          </a:prstGeom>
        </p:spPr>
        <p:txBody>
          <a:bodyPr bIns="45000" lIns="90000" rIns="90000" tIns="45000" wrap="none"/>
          <a:p>
            <a:r>
              <a:rPr lang="ru-RU" sz="2400"/>
              <a:t>Моя гипотеза о том, что компьютер – польза, если использовать</a:t>
            </a:r>
            <a:endParaRPr/>
          </a:p>
          <a:p>
            <a:r>
              <a:rPr lang="ru-RU" sz="2400"/>
              <a:t> </a:t>
            </a:r>
            <a:r>
              <a:rPr lang="ru-RU" sz="2400"/>
              <a:t>его в нужное время и в нужных целях, подтвердилась.</a:t>
            </a:r>
            <a:endParaRPr/>
          </a:p>
          <a:p>
            <a:endParaRPr/>
          </a:p>
          <a:p>
            <a:r>
              <a:rPr lang="ru-RU" sz="2400"/>
              <a:t> </a:t>
            </a:r>
            <a:r>
              <a:rPr lang="ru-RU" sz="2400"/>
              <a:t>При разумном подходе компьютер для ребёнка </a:t>
            </a:r>
            <a:endParaRPr/>
          </a:p>
          <a:p>
            <a:r>
              <a:rPr lang="ru-RU" sz="2400"/>
              <a:t> </a:t>
            </a:r>
            <a:r>
              <a:rPr lang="ru-RU" sz="2400"/>
              <a:t>никакого вреда не принесёт, </a:t>
            </a:r>
            <a:endParaRPr/>
          </a:p>
          <a:p>
            <a:r>
              <a:rPr lang="ru-RU" sz="2400"/>
              <a:t>а польза будет существенной и неоценимой.</a:t>
            </a:r>
            <a:endParaRPr/>
          </a:p>
          <a:p>
            <a:endParaRPr/>
          </a:p>
        </p:txBody>
      </p:sp>
      <p:sp>
        <p:nvSpPr>
          <p:cNvPr id="273" name="CustomShape 2"/>
          <p:cNvSpPr/>
          <p:nvPr/>
        </p:nvSpPr>
        <p:spPr>
          <a:xfrm>
            <a:off x="3456000" y="3888000"/>
            <a:ext cx="5542560" cy="2938320"/>
          </a:xfrm>
          <a:prstGeom prst="rect">
            <a:avLst/>
          </a:prstGeom>
        </p:spPr>
        <p:txBody>
          <a:bodyPr bIns="45000" lIns="90000" rIns="90000" tIns="45000" wrap="none"/>
          <a:p>
            <a:pPr algn="ctr"/>
            <a:r>
              <a:rPr lang="ru-RU" sz="2400"/>
              <a:t>Не нужно бояться умных машин,</a:t>
            </a:r>
            <a:endParaRPr/>
          </a:p>
          <a:p>
            <a:pPr algn="ctr"/>
            <a:r>
              <a:rPr lang="ru-RU" sz="2400"/>
              <a:t>Ведь пользу большую несут они в жизнь.</a:t>
            </a:r>
            <a:endParaRPr/>
          </a:p>
          <a:p>
            <a:pPr algn="ctr"/>
            <a:r>
              <a:rPr lang="ru-RU" sz="2400"/>
              <a:t>"Лишь ты позаботься о личном здоровье", –</a:t>
            </a:r>
            <a:endParaRPr/>
          </a:p>
          <a:p>
            <a:pPr algn="ctr"/>
            <a:r>
              <a:rPr lang="ru-RU" sz="2400"/>
              <a:t>Такие компьютер нам ставит условия.</a:t>
            </a:r>
            <a:endParaRPr/>
          </a:p>
          <a:p>
            <a:pPr algn="ctr"/>
            <a:endParaRPr/>
          </a:p>
          <a:p>
            <a:pPr algn="ctr"/>
            <a:endParaRPr/>
          </a:p>
          <a:p>
            <a:pPr algn="ctr"/>
            <a:endParaRPr/>
          </a:p>
          <a:p>
            <a:pPr algn="ctr"/>
            <a:endParaRPr/>
          </a:p>
        </p:txBody>
      </p:sp>
    </p:spTree>
  </p:cSld>
  <p:timing>
    <p:tnLst>
      <p:par>
        <p:cTn dur="indefinite" id="43" nodeType="tmRoot" restart="never">
          <p:childTnLst>
            <p:seq>
              <p:cTn id="44" nodeType="mainSeq">
                <p:childTnLst/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" id="274" name="TextBox 2"/>
          <p:cNvPicPr/>
          <p:nvPr/>
        </p:nvPicPr>
        <p:blipFill>
          <a:blip r:embed="rId1"/>
          <a:stretch>
            <a:fillRect/>
          </a:stretch>
        </p:blipFill>
        <p:spPr>
          <a:xfrm>
            <a:off x="324000" y="1390680"/>
            <a:ext cx="8820000" cy="3144960"/>
          </a:xfrm>
          <a:prstGeom prst="rect">
            <a:avLst/>
          </a:prstGeom>
        </p:spPr>
      </p:pic>
    </p:spTree>
  </p:cSld>
  <p:timing>
    <p:tnLst>
      <p:par>
        <p:cTn dur="indefinite" id="45" nodeType="tmRoot" restart="never">
          <p:childTnLst>
            <p:seq>
              <p:cTn id="46" nodeType="mainSeq">
                <p:childTnLst/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CustomShape 1"/>
          <p:cNvSpPr/>
          <p:nvPr/>
        </p:nvSpPr>
        <p:spPr>
          <a:xfrm>
            <a:off x="214200" y="1428840"/>
            <a:ext cx="8703000" cy="5202360"/>
          </a:xfrm>
          <a:prstGeom prst="rect">
            <a:avLst/>
          </a:prstGeom>
        </p:spPr>
        <p:txBody>
          <a:bodyPr bIns="45000" lIns="90000" rIns="90000" tIns="45000"/>
          <a:p>
            <a:pPr algn="just"/>
            <a:r>
              <a:rPr lang="ru-RU" sz="2000">
                <a:solidFill>
                  <a:srgbClr val="000000"/>
                </a:solidFill>
                <a:latin typeface="Franklin Gothic Medium"/>
              </a:rPr>
              <a:t>   </a:t>
            </a:r>
            <a:r>
              <a:rPr lang="ru-RU" sz="2400">
                <a:solidFill>
                  <a:srgbClr val="000000"/>
                </a:solidFill>
                <a:latin typeface="Calibri"/>
                <a:ea typeface="Times New Roman"/>
              </a:rPr>
              <a:t>В последние годы компьютер  стал нашим спутником на работе и дома. Не обходятся без компьютера и дети.</a:t>
            </a:r>
            <a:endParaRPr/>
          </a:p>
          <a:p>
            <a:pPr algn="r"/>
            <a:r>
              <a:rPr lang="ru-RU" sz="2400">
                <a:solidFill>
                  <a:srgbClr val="000000"/>
                </a:solidFill>
                <a:latin typeface="Calibri"/>
                <a:ea typeface="Times New Roman"/>
              </a:rPr>
              <a:t>Сейчас без компьютера прожить невозможно.  Но вместе с ним пришли новые понятия: интернет-зависимость и игромания. Но все же компьютер приносит не одни только беды, иногда он очень помогает, и я хочу показать «обе стороны медали».</a:t>
            </a:r>
            <a:endParaRPr/>
          </a:p>
        </p:txBody>
      </p:sp>
      <p:sp>
        <p:nvSpPr>
          <p:cNvPr id="227" name="CustomShape 2"/>
          <p:cNvSpPr/>
          <p:nvPr/>
        </p:nvSpPr>
        <p:spPr>
          <a:xfrm>
            <a:off x="357120" y="571320"/>
            <a:ext cx="8442000" cy="961920"/>
          </a:xfrm>
          <a:prstGeom prst="rect">
            <a:avLst/>
          </a:prstGeom>
        </p:spPr>
        <p:txBody>
          <a:bodyPr bIns="45000" lIns="90000" rIns="90000" tIns="45000"/>
          <a:p>
            <a:r>
              <a:rPr lang="ru-RU" sz="4000">
                <a:solidFill>
                  <a:srgbClr val="ff0000"/>
                </a:solidFill>
                <a:latin typeface="Arial Black"/>
              </a:rPr>
              <a:t>Актуальность исследования</a:t>
            </a:r>
            <a:endParaRPr/>
          </a:p>
          <a:p>
            <a:endParaRPr/>
          </a:p>
        </p:txBody>
      </p:sp>
    </p:spTree>
  </p:cSld>
  <p:timing>
    <p:tnLst>
      <p:par>
        <p:cTn dur="indefinite" id="3" nodeType="tmRoot" restart="never">
          <p:childTnLst>
            <p:seq>
              <p:cTn id="4" nodeType="mainSeq">
                <p:childTnLst/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CustomShape 1"/>
          <p:cNvSpPr/>
          <p:nvPr/>
        </p:nvSpPr>
        <p:spPr>
          <a:xfrm>
            <a:off x="642960" y="5715000"/>
            <a:ext cx="8217000" cy="1130400"/>
          </a:xfrm>
          <a:prstGeom prst="rect">
            <a:avLst/>
          </a:prstGeom>
        </p:spPr>
      </p:sp>
      <p:sp>
        <p:nvSpPr>
          <p:cNvPr id="229" name="CustomShape 2"/>
          <p:cNvSpPr/>
          <p:nvPr/>
        </p:nvSpPr>
        <p:spPr>
          <a:xfrm>
            <a:off x="428760" y="360000"/>
            <a:ext cx="8217000" cy="5325120"/>
          </a:xfrm>
          <a:prstGeom prst="rect">
            <a:avLst/>
          </a:prstGeom>
        </p:spPr>
        <p:txBody>
          <a:bodyPr bIns="45000" lIns="90000" rIns="90000" tIns="45000"/>
          <a:p>
            <a:r>
              <a:rPr b="1" lang="ru-RU" sz="4000">
                <a:solidFill>
                  <a:srgbClr val="ff0000"/>
                </a:solidFill>
                <a:latin typeface="Arial Black"/>
              </a:rPr>
              <a:t>       </a:t>
            </a:r>
            <a:r>
              <a:rPr b="1" lang="ru-RU" sz="4000">
                <a:solidFill>
                  <a:srgbClr val="ff0000"/>
                </a:solidFill>
                <a:latin typeface="Arial Black"/>
              </a:rPr>
              <a:t>Цель исследования</a:t>
            </a:r>
            <a:endParaRPr/>
          </a:p>
          <a:p>
            <a:endParaRPr/>
          </a:p>
          <a:p>
            <a:pPr algn="ctr"/>
            <a:endParaRPr/>
          </a:p>
          <a:p>
            <a:pPr algn="ctr"/>
            <a:r>
              <a:rPr lang="ru-RU" sz="2400">
                <a:solidFill>
                  <a:srgbClr val="000000"/>
                </a:solidFill>
                <a:latin typeface="Times New Roman"/>
              </a:rPr>
              <a:t>Выяснить положительные и отрицательные стороны влияния компьютера на жизнь ребенка, а также узнать, какие правила надо соблюдать, чтобы сохранить свое здоровье.</a:t>
            </a:r>
            <a:endParaRPr/>
          </a:p>
          <a:p>
            <a:pPr algn="ctr"/>
            <a:endParaRPr/>
          </a:p>
          <a:p>
            <a:pPr algn="ctr"/>
            <a:endParaRPr/>
          </a:p>
        </p:txBody>
      </p:sp>
    </p:spTree>
  </p:cSld>
  <p:timing>
    <p:tnLst>
      <p:par>
        <p:cTn dur="indefinite" id="5" nodeType="tmRoot" restart="never">
          <p:childTnLst>
            <p:seq>
              <p:cTn id="6" nodeType="mainSeq">
                <p:childTnLst/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CustomShape 1"/>
          <p:cNvSpPr/>
          <p:nvPr/>
        </p:nvSpPr>
        <p:spPr>
          <a:xfrm>
            <a:off x="642960" y="5715000"/>
            <a:ext cx="8217000" cy="1130400"/>
          </a:xfrm>
          <a:prstGeom prst="rect">
            <a:avLst/>
          </a:prstGeom>
        </p:spPr>
      </p:sp>
      <p:sp>
        <p:nvSpPr>
          <p:cNvPr id="231" name="CustomShape 2"/>
          <p:cNvSpPr/>
          <p:nvPr/>
        </p:nvSpPr>
        <p:spPr>
          <a:xfrm>
            <a:off x="428760" y="360000"/>
            <a:ext cx="8217000" cy="5325120"/>
          </a:xfrm>
          <a:prstGeom prst="rect">
            <a:avLst/>
          </a:prstGeom>
        </p:spPr>
        <p:txBody>
          <a:bodyPr bIns="45000" lIns="90000" rIns="90000" tIns="45000"/>
          <a:p>
            <a:pPr algn="ctr"/>
            <a:r>
              <a:rPr b="1" lang="ru-RU" sz="4000">
                <a:solidFill>
                  <a:srgbClr val="ff0000"/>
                </a:solidFill>
                <a:latin typeface="Arial Black"/>
              </a:rPr>
              <a:t>Задачи:</a:t>
            </a:r>
            <a:endParaRPr/>
          </a:p>
          <a:p>
            <a:pPr algn="ctr"/>
            <a:r>
              <a:rPr lang="ru-RU" sz="2400">
                <a:solidFill>
                  <a:srgbClr val="000000"/>
                </a:solidFill>
                <a:latin typeface="Times New Roman"/>
              </a:rPr>
              <a:t>1. Проанализировать литературу по избранной теме.</a:t>
            </a:r>
            <a:endParaRPr/>
          </a:p>
          <a:p>
            <a:pPr algn="ctr"/>
            <a:r>
              <a:rPr lang="ru-RU" sz="2400">
                <a:solidFill>
                  <a:srgbClr val="000000"/>
                </a:solidFill>
                <a:latin typeface="Times New Roman"/>
              </a:rPr>
              <a:t>2. Познакомиться с историей появления компьютеров, чтобы узнать истинное предназначение этой машины для человека.</a:t>
            </a:r>
            <a:endParaRPr/>
          </a:p>
          <a:p>
            <a:pPr algn="ctr"/>
            <a:r>
              <a:rPr lang="ru-RU" sz="2400">
                <a:solidFill>
                  <a:srgbClr val="000000"/>
                </a:solidFill>
                <a:latin typeface="Times New Roman"/>
              </a:rPr>
              <a:t>3. Изучить и обобщить информацию о влиянии компьютера на  здоровье.</a:t>
            </a:r>
            <a:endParaRPr/>
          </a:p>
          <a:p>
            <a:pPr algn="ctr"/>
            <a:r>
              <a:rPr lang="ru-RU" sz="2400">
                <a:solidFill>
                  <a:srgbClr val="000000"/>
                </a:solidFill>
                <a:latin typeface="Times New Roman"/>
              </a:rPr>
              <a:t>4. Составить  анкеты для одноклассников и провести анкетирование.</a:t>
            </a:r>
            <a:endParaRPr/>
          </a:p>
          <a:p>
            <a:pPr algn="ctr"/>
            <a:r>
              <a:rPr lang="ru-RU" sz="2400">
                <a:solidFill>
                  <a:srgbClr val="000000"/>
                </a:solidFill>
                <a:latin typeface="Times New Roman"/>
              </a:rPr>
              <a:t>5. Полученные результаты проанализировать и обобщить.</a:t>
            </a:r>
            <a:endParaRPr/>
          </a:p>
          <a:p>
            <a:pPr algn="ctr"/>
            <a:r>
              <a:rPr lang="ru-RU" sz="2400">
                <a:solidFill>
                  <a:srgbClr val="000000"/>
                </a:solidFill>
                <a:latin typeface="Times New Roman"/>
              </a:rPr>
              <a:t>6. Узнать, какие правила надо соблюдать, чтобы сохранить свое здоровье при работе за компьютером.</a:t>
            </a:r>
            <a:endParaRPr/>
          </a:p>
          <a:p>
            <a:pPr algn="ctr"/>
            <a:endParaRPr/>
          </a:p>
          <a:p>
            <a:pPr algn="ctr"/>
            <a:endParaRPr/>
          </a:p>
          <a:p>
            <a:pPr algn="ctr"/>
            <a:endParaRPr/>
          </a:p>
        </p:txBody>
      </p:sp>
    </p:spTree>
  </p:cSld>
  <p:timing>
    <p:tnLst>
      <p:par>
        <p:cTn dur="indefinite" id="7" nodeType="tmRoot" restart="never">
          <p:childTnLst>
            <p:seq>
              <p:cTn id="8" nodeType="mainSeq">
                <p:childTnLst/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CustomShape 1"/>
          <p:cNvSpPr/>
          <p:nvPr/>
        </p:nvSpPr>
        <p:spPr>
          <a:xfrm>
            <a:off x="285840" y="1285920"/>
            <a:ext cx="8460000" cy="4565880"/>
          </a:xfrm>
          <a:prstGeom prst="rect">
            <a:avLst/>
          </a:prstGeom>
        </p:spPr>
        <p:txBody>
          <a:bodyPr bIns="45000" lIns="90000" rIns="90000" tIns="45000"/>
          <a:p>
            <a:r>
              <a:rPr lang="ru-RU" sz="2400">
                <a:solidFill>
                  <a:srgbClr val="000000"/>
                </a:solidFill>
                <a:latin typeface="Times New Roman"/>
              </a:rPr>
              <a:t>    </a:t>
            </a:r>
            <a:endParaRPr/>
          </a:p>
          <a:p>
            <a:endParaRPr/>
          </a:p>
          <a:p>
            <a:r>
              <a:rPr lang="ru-RU" sz="2400">
                <a:solidFill>
                  <a:srgbClr val="000000"/>
                </a:solidFill>
                <a:latin typeface="Times New Roman"/>
              </a:rPr>
              <a:t>     </a:t>
            </a:r>
            <a:r>
              <a:rPr lang="ru-RU" sz="2400">
                <a:solidFill>
                  <a:srgbClr val="000000"/>
                </a:solidFill>
                <a:latin typeface="Times New Roman"/>
              </a:rPr>
              <a:t>1. Изучение  специальной литературы.</a:t>
            </a:r>
            <a:endParaRPr/>
          </a:p>
          <a:p>
            <a:r>
              <a:rPr lang="ru-RU" sz="2400">
                <a:solidFill>
                  <a:srgbClr val="000000"/>
                </a:solidFill>
                <a:latin typeface="Times New Roman"/>
              </a:rPr>
              <a:t>     </a:t>
            </a:r>
            <a:r>
              <a:rPr lang="ru-RU" sz="2400">
                <a:solidFill>
                  <a:srgbClr val="000000"/>
                </a:solidFill>
                <a:latin typeface="Times New Roman"/>
              </a:rPr>
              <a:t>2. Работа с Интернетом.</a:t>
            </a:r>
            <a:endParaRPr/>
          </a:p>
          <a:p>
            <a:r>
              <a:rPr lang="ru-RU" sz="2400">
                <a:solidFill>
                  <a:srgbClr val="000000"/>
                </a:solidFill>
                <a:latin typeface="Times New Roman"/>
              </a:rPr>
              <a:t>     </a:t>
            </a:r>
            <a:r>
              <a:rPr lang="ru-RU" sz="2400">
                <a:solidFill>
                  <a:srgbClr val="000000"/>
                </a:solidFill>
                <a:latin typeface="Times New Roman"/>
              </a:rPr>
              <a:t>3. Анкетирование одноклассников.</a:t>
            </a:r>
            <a:endParaRPr/>
          </a:p>
          <a:p>
            <a:r>
              <a:rPr lang="ru-RU" sz="2400">
                <a:solidFill>
                  <a:srgbClr val="000000"/>
                </a:solidFill>
                <a:latin typeface="Times New Roman"/>
              </a:rPr>
              <a:t>     </a:t>
            </a:r>
            <a:r>
              <a:rPr lang="ru-RU" sz="2400">
                <a:solidFill>
                  <a:srgbClr val="000000"/>
                </a:solidFill>
                <a:latin typeface="Times New Roman"/>
              </a:rPr>
              <a:t>4. Анализ полученных в ходе исследования данных</a:t>
            </a:r>
            <a:endParaRPr/>
          </a:p>
          <a:p>
            <a:endParaRPr/>
          </a:p>
        </p:txBody>
      </p:sp>
      <p:sp>
        <p:nvSpPr>
          <p:cNvPr id="233" name="CustomShape 2"/>
          <p:cNvSpPr/>
          <p:nvPr/>
        </p:nvSpPr>
        <p:spPr>
          <a:xfrm>
            <a:off x="1251720" y="500040"/>
            <a:ext cx="6643800" cy="687600"/>
          </a:xfrm>
          <a:prstGeom prst="rect">
            <a:avLst/>
          </a:prstGeom>
        </p:spPr>
        <p:txBody>
          <a:bodyPr bIns="45000" lIns="90000" rIns="90000" tIns="45000" wrap="none"/>
          <a:p>
            <a:r>
              <a:rPr lang="ru-RU" sz="4000">
                <a:solidFill>
                  <a:srgbClr val="ff0000"/>
                </a:solidFill>
                <a:latin typeface="Arial Black"/>
              </a:rPr>
              <a:t>Методы исследования</a:t>
            </a:r>
            <a:endParaRPr/>
          </a:p>
        </p:txBody>
      </p:sp>
    </p:spTree>
  </p:cSld>
  <p:timing>
    <p:tnLst>
      <p:par>
        <p:cTn dur="indefinite" id="9" nodeType="tmRoot" restart="never">
          <p:childTnLst>
            <p:seq>
              <p:cTn id="10" nodeType="mainSeq">
                <p:childTnLst/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CustomShape 1"/>
          <p:cNvSpPr/>
          <p:nvPr/>
        </p:nvSpPr>
        <p:spPr>
          <a:xfrm>
            <a:off x="2808000" y="2088000"/>
            <a:ext cx="6039360" cy="4512240"/>
          </a:xfrm>
          <a:prstGeom prst="rect">
            <a:avLst/>
          </a:prstGeom>
        </p:spPr>
        <p:txBody>
          <a:bodyPr bIns="45000" lIns="90000" rIns="90000" tIns="45000"/>
          <a:p>
            <a:r>
              <a:rPr lang="ru-RU" sz="2400">
                <a:solidFill>
                  <a:srgbClr val="4e3b30"/>
                </a:solidFill>
                <a:latin typeface="Franklin Gothic Book"/>
              </a:rPr>
              <a:t>   </a:t>
            </a:r>
            <a:r>
              <a:rPr lang="ru-RU" sz="2400">
                <a:solidFill>
                  <a:srgbClr val="4e3b30"/>
                </a:solidFill>
                <a:latin typeface="Times New Roman"/>
              </a:rPr>
              <a:t>Компьютер — польза, если его  использовать в нужное время и в нужных целях. </a:t>
            </a:r>
            <a:endParaRPr/>
          </a:p>
        </p:txBody>
      </p:sp>
      <p:sp>
        <p:nvSpPr>
          <p:cNvPr id="235" name="CustomShape 2"/>
          <p:cNvSpPr/>
          <p:nvPr/>
        </p:nvSpPr>
        <p:spPr>
          <a:xfrm>
            <a:off x="967320" y="216000"/>
            <a:ext cx="7085880" cy="1971720"/>
          </a:xfrm>
          <a:prstGeom prst="rect">
            <a:avLst/>
          </a:prstGeom>
        </p:spPr>
        <p:txBody>
          <a:bodyPr bIns="45000" lIns="90000" rIns="90000" tIns="45000" wrap="none"/>
          <a:p>
            <a:r>
              <a:rPr lang="ru-RU" sz="4000">
                <a:solidFill>
                  <a:srgbClr val="ff0000"/>
                </a:solidFill>
                <a:latin typeface="Arial Black"/>
              </a:rPr>
              <a:t>Гипотеза исследования</a:t>
            </a:r>
            <a:endParaRPr/>
          </a:p>
        </p:txBody>
      </p:sp>
      <p:pic>
        <p:nvPicPr>
          <p:cNvPr descr="" id="236" name="Picture 7"/>
          <p:cNvPicPr/>
          <p:nvPr/>
        </p:nvPicPr>
        <p:blipFill>
          <a:blip r:embed="rId1"/>
          <a:stretch>
            <a:fillRect/>
          </a:stretch>
        </p:blipFill>
        <p:spPr>
          <a:xfrm>
            <a:off x="324360" y="1484640"/>
            <a:ext cx="2187360" cy="2049120"/>
          </a:xfrm>
          <a:prstGeom prst="rect">
            <a:avLst/>
          </a:prstGeom>
        </p:spPr>
      </p:pic>
      <p:pic>
        <p:nvPicPr>
          <p:cNvPr descr="" id="237" name="Picture 8"/>
          <p:cNvPicPr/>
          <p:nvPr/>
        </p:nvPicPr>
        <p:blipFill>
          <a:blip r:embed="rId2"/>
          <a:stretch>
            <a:fillRect/>
          </a:stretch>
        </p:blipFill>
        <p:spPr>
          <a:xfrm>
            <a:off x="5112000" y="3645360"/>
            <a:ext cx="3735360" cy="2236320"/>
          </a:xfrm>
          <a:prstGeom prst="rect">
            <a:avLst/>
          </a:prstGeom>
        </p:spPr>
      </p:pic>
    </p:spTree>
  </p:cSld>
  <p:timing>
    <p:tnLst>
      <p:par>
        <p:cTn dur="indefinite" id="11" nodeType="tmRoot" restart="never">
          <p:childTnLst>
            <p:seq>
              <p:cTn id="12" nodeType="mainSeq">
                <p:childTnLst/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CustomShape 1"/>
          <p:cNvSpPr/>
          <p:nvPr/>
        </p:nvSpPr>
        <p:spPr>
          <a:xfrm>
            <a:off x="288000" y="216000"/>
            <a:ext cx="8702280" cy="1042920"/>
          </a:xfrm>
          <a:prstGeom prst="rect">
            <a:avLst/>
          </a:prstGeom>
        </p:spPr>
        <p:txBody>
          <a:bodyPr bIns="45000" lIns="90000" rIns="90000" tIns="45000"/>
          <a:p>
            <a:r>
              <a:rPr lang="ru-RU" sz="4000">
                <a:solidFill>
                  <a:srgbClr val="ff0000"/>
                </a:solidFill>
                <a:latin typeface="Arial Black"/>
              </a:rPr>
              <a:t>История возникновения  компьютера.</a:t>
            </a:r>
            <a:endParaRPr/>
          </a:p>
          <a:p>
            <a:r>
              <a:rPr lang="ru-RU" sz="2400">
                <a:solidFill>
                  <a:srgbClr val="000000"/>
                </a:solidFill>
                <a:latin typeface="Times New Roman"/>
              </a:rPr>
              <a:t>Слово «компьютер» означает «вычислитель», то есть устройство для вычислений. Первым счетным прибором древности стал абак. В переводе с греческого обозначает пыль, т.к. на  специальной доске раскладывали в определенном порядке камешки и,  чтобы они не скатывались, посыпали доску песком. Абаки использовали в Древней Греции и Риме.</a:t>
            </a:r>
            <a:endParaRPr/>
          </a:p>
        </p:txBody>
      </p:sp>
      <p:pic>
        <p:nvPicPr>
          <p:cNvPr descr="" id="239" name="Picture 6"/>
          <p:cNvPicPr/>
          <p:nvPr/>
        </p:nvPicPr>
        <p:blipFill>
          <a:blip r:embed="rId1"/>
          <a:stretch>
            <a:fillRect/>
          </a:stretch>
        </p:blipFill>
        <p:spPr>
          <a:xfrm>
            <a:off x="6120000" y="3917520"/>
            <a:ext cx="2885760" cy="2120760"/>
          </a:xfrm>
          <a:prstGeom prst="rect">
            <a:avLst/>
          </a:prstGeom>
        </p:spPr>
      </p:pic>
    </p:spTree>
  </p:cSld>
  <p:timing>
    <p:tnLst>
      <p:par>
        <p:cTn dur="indefinite" id="13" nodeType="tmRoot" restart="never">
          <p:childTnLst>
            <p:seq>
              <p:cTn id="14" nodeType="mainSeq">
                <p:childTnLst/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CustomShape 1"/>
          <p:cNvSpPr/>
          <p:nvPr/>
        </p:nvSpPr>
        <p:spPr>
          <a:xfrm>
            <a:off x="576000" y="1224000"/>
            <a:ext cx="8054640" cy="5966640"/>
          </a:xfrm>
          <a:prstGeom prst="rect">
            <a:avLst/>
          </a:prstGeom>
        </p:spPr>
        <p:txBody>
          <a:bodyPr bIns="45000" lIns="90000" rIns="90000" tIns="45000"/>
          <a:p>
            <a:r>
              <a:rPr b="1" lang="ru-RU" sz="1900">
                <a:solidFill>
                  <a:srgbClr val="4e3b30"/>
                </a:solidFill>
                <a:latin typeface="Franklin Gothic Book"/>
              </a:rPr>
              <a:t> </a:t>
            </a:r>
            <a:r>
              <a:rPr b="1" lang="ru-RU" sz="2400">
                <a:solidFill>
                  <a:srgbClr val="000000"/>
                </a:solidFill>
                <a:latin typeface="Times New Roman"/>
              </a:rPr>
              <a:t>Постепенно «вычислительные машины » усовершенствовались. Косточки для счета нанизали на нити. Получившиеся «бусы» натянули на рамку. Получились счеты.</a:t>
            </a:r>
            <a:endParaRPr/>
          </a:p>
          <a:p>
            <a:endParaRPr/>
          </a:p>
          <a:p>
            <a:endParaRPr/>
          </a:p>
          <a:p>
            <a:endParaRPr/>
          </a:p>
          <a:p>
            <a:endParaRPr/>
          </a:p>
          <a:p>
            <a:endParaRPr/>
          </a:p>
          <a:p>
            <a:endParaRPr/>
          </a:p>
          <a:p>
            <a:r>
              <a:rPr b="1" lang="ru-RU" sz="2400">
                <a:solidFill>
                  <a:srgbClr val="000000"/>
                </a:solidFill>
                <a:latin typeface="Times New Roman"/>
              </a:rPr>
              <a:t> </a:t>
            </a:r>
            <a:endParaRPr/>
          </a:p>
          <a:p>
            <a:endParaRPr/>
          </a:p>
          <a:p>
            <a:endParaRPr/>
          </a:p>
          <a:p>
            <a:endParaRPr/>
          </a:p>
          <a:p>
            <a:endParaRPr/>
          </a:p>
        </p:txBody>
      </p:sp>
      <p:sp>
        <p:nvSpPr>
          <p:cNvPr id="241" name="CustomShape 2"/>
          <p:cNvSpPr/>
          <p:nvPr/>
        </p:nvSpPr>
        <p:spPr>
          <a:xfrm>
            <a:off x="685080" y="0"/>
            <a:ext cx="7643880" cy="1297080"/>
          </a:xfrm>
          <a:prstGeom prst="rect">
            <a:avLst/>
          </a:prstGeom>
        </p:spPr>
      </p:sp>
      <p:pic>
        <p:nvPicPr>
          <p:cNvPr descr="" id="242" name="Picture 5"/>
          <p:cNvPicPr/>
          <p:nvPr/>
        </p:nvPicPr>
        <p:blipFill>
          <a:blip r:embed="rId1"/>
          <a:stretch>
            <a:fillRect/>
          </a:stretch>
        </p:blipFill>
        <p:spPr>
          <a:xfrm>
            <a:off x="5832000" y="2808000"/>
            <a:ext cx="2294640" cy="2654640"/>
          </a:xfrm>
          <a:prstGeom prst="rect">
            <a:avLst/>
          </a:prstGeom>
        </p:spPr>
      </p:pic>
    </p:spTree>
  </p:cSld>
  <p:timing>
    <p:tnLst>
      <p:par>
        <p:cTn dur="indefinite" id="15" nodeType="tmRoot" restart="never">
          <p:childTnLst>
            <p:seq>
              <p:cTn id="16" nodeType="mainSeq">
                <p:childTnLst/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" name="CustomShape 1"/>
          <p:cNvSpPr/>
          <p:nvPr/>
        </p:nvSpPr>
        <p:spPr>
          <a:xfrm>
            <a:off x="108000" y="115920"/>
            <a:ext cx="9026640" cy="1730520"/>
          </a:xfrm>
          <a:prstGeom prst="rect">
            <a:avLst/>
          </a:prstGeom>
        </p:spPr>
      </p:sp>
      <p:sp>
        <p:nvSpPr>
          <p:cNvPr id="244" name="CustomShape 2"/>
          <p:cNvSpPr/>
          <p:nvPr/>
        </p:nvSpPr>
        <p:spPr>
          <a:xfrm>
            <a:off x="3492360" y="2708280"/>
            <a:ext cx="1440000" cy="358920"/>
          </a:xfrm>
          <a:prstGeom prst="rect">
            <a:avLst/>
          </a:prstGeom>
        </p:spPr>
      </p:sp>
      <p:sp>
        <p:nvSpPr>
          <p:cNvPr id="245" name="CustomShape 3"/>
          <p:cNvSpPr/>
          <p:nvPr/>
        </p:nvSpPr>
        <p:spPr>
          <a:xfrm>
            <a:off x="360000" y="216000"/>
            <a:ext cx="8487000" cy="6328080"/>
          </a:xfrm>
          <a:prstGeom prst="rect">
            <a:avLst/>
          </a:prstGeom>
        </p:spPr>
        <p:txBody>
          <a:bodyPr bIns="46800" lIns="90000" rIns="90000" tIns="46800"/>
          <a:p>
            <a:pPr>
              <a:buFont typeface="Tahoma"/>
              <a:buChar char="•"/>
            </a:pPr>
            <a:r>
              <a:rPr b="1" lang="ru-RU" sz="2400">
                <a:solidFill>
                  <a:srgbClr val="000000"/>
                </a:solidFill>
                <a:latin typeface="Times New Roman"/>
              </a:rPr>
              <a:t>                 </a:t>
            </a:r>
            <a:r>
              <a:rPr lang="ru-RU" sz="2400">
                <a:solidFill>
                  <a:srgbClr val="000000"/>
                </a:solidFill>
                <a:latin typeface="Times New Roman"/>
              </a:rPr>
              <a:t>В 17 веке замечательный французский ученый                           Блез Паскаль изобрел первую                                                        счетную машинку, которая </a:t>
            </a:r>
            <a:endParaRPr/>
          </a:p>
          <a:p>
            <a:pPr>
              <a:buFont typeface="Tahoma"/>
              <a:buChar char="•"/>
            </a:pPr>
            <a:r>
              <a:rPr lang="ru-RU" sz="2400">
                <a:solidFill>
                  <a:srgbClr val="000000"/>
                </a:solidFill>
                <a:latin typeface="Times New Roman"/>
              </a:rPr>
              <a:t>                 </a:t>
            </a:r>
            <a:r>
              <a:rPr lang="ru-RU" sz="2400">
                <a:solidFill>
                  <a:srgbClr val="000000"/>
                </a:solidFill>
                <a:latin typeface="Times New Roman"/>
              </a:rPr>
              <a:t>называлась   арифмометр. </a:t>
            </a:r>
            <a:endParaRPr/>
          </a:p>
        </p:txBody>
      </p:sp>
      <p:pic>
        <p:nvPicPr>
          <p:cNvPr descr="" id="246" name="Picture 4"/>
          <p:cNvPicPr/>
          <p:nvPr/>
        </p:nvPicPr>
        <p:blipFill>
          <a:blip r:embed="rId1"/>
          <a:stretch>
            <a:fillRect/>
          </a:stretch>
        </p:blipFill>
        <p:spPr>
          <a:xfrm>
            <a:off x="360" y="0"/>
            <a:ext cx="1622880" cy="1819800"/>
          </a:xfrm>
          <a:prstGeom prst="rect">
            <a:avLst/>
          </a:prstGeom>
        </p:spPr>
      </p:pic>
      <p:pic>
        <p:nvPicPr>
          <p:cNvPr descr="" id="247" name="Picture 6"/>
          <p:cNvPicPr/>
          <p:nvPr/>
        </p:nvPicPr>
        <p:blipFill>
          <a:blip r:embed="rId2"/>
          <a:stretch>
            <a:fillRect/>
          </a:stretch>
        </p:blipFill>
        <p:spPr>
          <a:xfrm>
            <a:off x="6552000" y="576000"/>
            <a:ext cx="2200680" cy="1603800"/>
          </a:xfrm>
          <a:prstGeom prst="rect">
            <a:avLst/>
          </a:prstGeom>
        </p:spPr>
      </p:pic>
      <p:pic>
        <p:nvPicPr>
          <p:cNvPr descr="" id="248" name="Picture 10"/>
          <p:cNvPicPr/>
          <p:nvPr/>
        </p:nvPicPr>
        <p:blipFill>
          <a:blip r:embed="rId3"/>
          <a:stretch>
            <a:fillRect/>
          </a:stretch>
        </p:blipFill>
        <p:spPr>
          <a:xfrm>
            <a:off x="144000" y="2389680"/>
            <a:ext cx="2305440" cy="2353320"/>
          </a:xfrm>
          <a:prstGeom prst="rect">
            <a:avLst/>
          </a:prstGeom>
        </p:spPr>
      </p:pic>
      <p:sp>
        <p:nvSpPr>
          <p:cNvPr id="249" name="CustomShape 4"/>
          <p:cNvSpPr/>
          <p:nvPr/>
        </p:nvSpPr>
        <p:spPr>
          <a:xfrm>
            <a:off x="2880000" y="2233800"/>
            <a:ext cx="1575360" cy="4885200"/>
          </a:xfrm>
          <a:prstGeom prst="rect">
            <a:avLst/>
          </a:prstGeom>
        </p:spPr>
        <p:txBody>
          <a:bodyPr bIns="45000" lIns="90000" rIns="90000" tIns="45000" wrap="none"/>
          <a:p>
            <a:r>
              <a:rPr b="1" lang="ru-RU"/>
              <a:t>                                              </a:t>
            </a:r>
            <a:r>
              <a:rPr b="1" lang="ru-RU" sz="2400">
                <a:latin typeface="Times New Roman"/>
              </a:rPr>
              <a:t>В  1671</a:t>
            </a:r>
            <a:r>
              <a:rPr lang="ru-RU" sz="2400">
                <a:latin typeface="Times New Roman"/>
              </a:rPr>
              <a:t> году </a:t>
            </a:r>
            <a:endParaRPr/>
          </a:p>
          <a:p>
            <a:r>
              <a:rPr lang="ru-RU" sz="2400">
                <a:latin typeface="Times New Roman"/>
              </a:rPr>
              <a:t>                                       </a:t>
            </a:r>
            <a:r>
              <a:rPr lang="ru-RU" sz="2400">
                <a:latin typeface="Times New Roman"/>
              </a:rPr>
              <a:t>Готфрид ВильгельмЛейбниц </a:t>
            </a:r>
            <a:endParaRPr/>
          </a:p>
          <a:p>
            <a:r>
              <a:rPr lang="ru-RU" sz="2400">
                <a:latin typeface="Times New Roman"/>
              </a:rPr>
              <a:t>                                       </a:t>
            </a:r>
            <a:r>
              <a:rPr lang="ru-RU" sz="2400">
                <a:latin typeface="Times New Roman"/>
              </a:rPr>
              <a:t>создал свою счетную машину, </a:t>
            </a:r>
            <a:endParaRPr/>
          </a:p>
          <a:p>
            <a:r>
              <a:rPr lang="ru-RU" sz="2400">
                <a:latin typeface="Times New Roman"/>
              </a:rPr>
              <a:t>                                       </a:t>
            </a:r>
            <a:r>
              <a:rPr lang="ru-RU" sz="2400">
                <a:latin typeface="Times New Roman"/>
              </a:rPr>
              <a:t>известную как </a:t>
            </a:r>
            <a:endParaRPr/>
          </a:p>
          <a:p>
            <a:r>
              <a:rPr lang="ru-RU" sz="2400">
                <a:solidFill>
                  <a:srgbClr val="ff00ff"/>
                </a:solidFill>
                <a:latin typeface="Times New Roman"/>
              </a:rPr>
              <a:t>                                       “</a:t>
            </a:r>
            <a:r>
              <a:rPr lang="ru-RU" sz="2400">
                <a:solidFill>
                  <a:srgbClr val="ff00ff"/>
                </a:solidFill>
                <a:latin typeface="Times New Roman"/>
              </a:rPr>
              <a:t>счетное колесо“ Лейбница.</a:t>
            </a:r>
            <a:endParaRPr/>
          </a:p>
          <a:p>
            <a:endParaRPr/>
          </a:p>
          <a:p>
            <a:endParaRPr/>
          </a:p>
          <a:p>
            <a:endParaRPr/>
          </a:p>
          <a:p>
            <a:r>
              <a:rPr lang="ru-RU" sz="2400">
                <a:solidFill>
                  <a:srgbClr val="ff00ff"/>
                </a:solidFill>
                <a:latin typeface="Times New Roman"/>
              </a:rPr>
              <a:t>                                       </a:t>
            </a:r>
            <a:endParaRPr/>
          </a:p>
        </p:txBody>
      </p:sp>
      <p:pic>
        <p:nvPicPr>
          <p:cNvPr descr="" id="250" name="Picture 11"/>
          <p:cNvPicPr/>
          <p:nvPr/>
        </p:nvPicPr>
        <p:blipFill>
          <a:blip r:embed="rId4"/>
          <a:stretch>
            <a:fillRect/>
          </a:stretch>
        </p:blipFill>
        <p:spPr>
          <a:xfrm>
            <a:off x="6552360" y="3600000"/>
            <a:ext cx="2727000" cy="3402720"/>
          </a:xfrm>
          <a:prstGeom prst="rect">
            <a:avLst/>
          </a:prstGeom>
        </p:spPr>
      </p:pic>
    </p:spTree>
  </p:cSld>
  <p:timing>
    <p:tnLst>
      <p:par>
        <p:cTn dur="indefinite" id="17" nodeType="tmRoot" restart="never">
          <p:childTnLst>
            <p:seq>
              <p:cTn id="18" nodeType="mainSeq">
                <p:childTnLst/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