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/>
    <p:restoredTop sz="94697"/>
  </p:normalViewPr>
  <p:slideViewPr>
    <p:cSldViewPr snapToGrid="0" snapToObjects="1">
      <p:cViewPr varScale="1">
        <p:scale>
          <a:sx n="85" d="100"/>
          <a:sy n="85" d="100"/>
        </p:scale>
        <p:origin x="7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D0276B-2DC6-9048-9A7D-6B63DAF64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5ADB00-7289-4E4D-B8CF-5B8FF51AD8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850718-97EC-5A40-9B18-E6CC67020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24BE77-FF1D-344B-861F-445C34F5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C801B0-2549-9F44-B5A4-31E3753F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9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C9192-A12A-5C4C-A275-22DB95D0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887F24-D1BF-5646-84EE-9CDF1D22E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AF61FA-706F-C54A-AA49-FF84F906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46B542-64E7-3048-8D45-D73B5974E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C41C3F-8C6A-9A4C-8B73-6E7F8F9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0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7AA75F-43AC-EF42-A9AD-A4A582AE63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57D847B-3EFE-D04C-8028-5EAF46366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6BBFB7-6144-9A4E-93C3-384D8B25E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649C1C-17AC-1843-A4D7-8AB70EC42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78BFD7-9FE0-904A-AAF3-09FE0250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2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224682-9AC1-424D-8B0C-FAEE036A2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1D9B7B-78DC-C64A-8A7E-C07B80EF1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9C6754-9E24-5343-A91C-AEE93FA5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23A7CE-C4F4-F949-A3BA-A0D4AC871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4F6215-6879-0C48-A2C7-3001007E8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7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3B690-1778-9641-8B5D-10B1EB16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0C85C6-D617-864E-A927-2538E8293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54991C-03C3-2A4F-B912-0F6ED860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DB9D7A-2DC9-4B44-955E-A3B6333C0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5EB81-C3E3-6C46-9B3E-3EFB5026F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97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EA952-E345-C04D-82D6-7DA343F4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1343A9-E61C-FC4D-A116-B68BCA40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1C430C-71D4-4A48-AD3B-06E8FD4BB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C6C548-1DC4-C149-9030-8AD34B437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049393-DF08-664D-AB1C-0BEE70BE6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35E1F2-4642-3E47-89AE-561887760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8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2F655-FEED-9347-8208-9B8D9A54B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813BB1-CA32-6341-9059-F21CA89E3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E39B76-4A91-764C-AAAF-95B47CEAD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15BE4A1-1546-4545-B7DE-236FD9CB3D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262C08-0AE2-114F-AE17-B9B99C654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F5BCF6B-F6C7-484B-B675-ED7AD6823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64F117-4CC9-A145-A248-C486AB230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A6B5684-D2D8-E149-B38D-4DAC40AA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66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773BE-FA0C-9040-9CEC-81374542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0833C72-8AEE-EE49-A749-E66C69C4C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6C36C2-FC40-1041-BE66-7BC8CB98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17F4C8-72D1-5C47-B5AE-DED1F5F7A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7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E1DC49-48E7-434D-A19C-30D0E3C7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DFDC16-FEE6-F14E-8F0C-B2C281ACE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F56BAE2-A0FC-C245-A733-70BF705F6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9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601E7F-D65E-774D-9E44-3BF8CAB20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C57CA-FB6B-5846-840B-3BCA5B4E5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EDB1FD-BC33-6548-A855-7DE74FE74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CB738B-6F77-6E45-A3FE-8789B4D84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9B6129-ED73-B649-9818-3F118534E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B35B5D-88BA-6441-8769-54AACAFC7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2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5A50F-5617-E44C-A244-4FD6D6CF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EF29A49-050C-6B45-9D24-6D19DB1914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82B794-5BB0-DA4E-BCE1-0F95031D5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1C7702-F3EE-4E49-8332-C6B88DBAE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D15937-1F40-1F4E-A155-903643DD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48D769-0820-E541-A5AF-BD8BFBE8C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174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0F1FD-9695-FF41-BF1F-48D700F47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2060CB-E60D-5146-8BBC-162F6AEB8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CA0405-0F22-4347-B6FF-B4AEF517B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BD0B5-44F7-234E-BD57-3D50D30C28BE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70754A-7E65-0749-878F-400CE8A73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DB4D39-B7A0-E74A-9F2D-2FC0D5AED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A8B43-CD06-6B48-9A76-7477761E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0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A62927-46F2-B54D-8E7E-C562660D1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5000" y="4668838"/>
            <a:ext cx="5353050" cy="531812"/>
          </a:xfrm>
        </p:spPr>
        <p:txBody>
          <a:bodyPr>
            <a:normAutofit/>
          </a:bodyPr>
          <a:lstStyle/>
          <a:p>
            <a:r>
              <a:rPr lang="ru-RU" sz="2800" dirty="0"/>
              <a:t>Группа Радуга</a:t>
            </a:r>
          </a:p>
        </p:txBody>
      </p:sp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id="{7E3DEE6D-ABE8-0C49-8732-F30B63EF3138}"/>
              </a:ext>
            </a:extLst>
          </p:cNvPr>
          <p:cNvSpPr/>
          <p:nvPr/>
        </p:nvSpPr>
        <p:spPr>
          <a:xfrm>
            <a:off x="2476500" y="2630488"/>
            <a:ext cx="7600950" cy="131445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«Путешествие в осенний лес»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2841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248308-102C-2340-A046-C5F1D7015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21" y="3969895"/>
            <a:ext cx="12072079" cy="288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621C7B02-6F08-454E-BD9E-415F778E8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7350" y="2325688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Станция «Осенняя»</a:t>
            </a:r>
          </a:p>
        </p:txBody>
      </p:sp>
    </p:spTree>
    <p:extLst>
      <p:ext uri="{BB962C8B-B14F-4D97-AF65-F5344CB8AC3E}">
        <p14:creationId xmlns:p14="http://schemas.microsoft.com/office/powerpoint/2010/main" val="48444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4">
            <a:extLst>
              <a:ext uri="{FF2B5EF4-FFF2-40B4-BE49-F238E27FC236}">
                <a16:creationId xmlns:a16="http://schemas.microsoft.com/office/drawing/2014/main" id="{B9E9A09D-449B-CD40-853B-B3555D16A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9150" y="630238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Станция «Грибная»</a:t>
            </a:r>
          </a:p>
        </p:txBody>
      </p:sp>
    </p:spTree>
    <p:extLst>
      <p:ext uri="{BB962C8B-B14F-4D97-AF65-F5344CB8AC3E}">
        <p14:creationId xmlns:p14="http://schemas.microsoft.com/office/powerpoint/2010/main" val="1360457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4">
            <a:extLst>
              <a:ext uri="{FF2B5EF4-FFF2-40B4-BE49-F238E27FC236}">
                <a16:creationId xmlns:a16="http://schemas.microsoft.com/office/drawing/2014/main" id="{F002AEDF-FF1F-0A4E-B837-8FCDA70B9F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6900" y="534988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Станция «Дождевых капелек»</a:t>
            </a:r>
          </a:p>
        </p:txBody>
      </p:sp>
    </p:spTree>
    <p:extLst>
      <p:ext uri="{BB962C8B-B14F-4D97-AF65-F5344CB8AC3E}">
        <p14:creationId xmlns:p14="http://schemas.microsoft.com/office/powerpoint/2010/main" val="229714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3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6CF6F3-1F28-C546-BB5B-08E3BE8D9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350" y="2820988"/>
            <a:ext cx="3175000" cy="31623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DFEF79-2D9D-634F-8AF9-B9D77FE9A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450" y="76200"/>
            <a:ext cx="2268682" cy="2935941"/>
          </a:xfrm>
          <a:prstGeom prst="rect">
            <a:avLst/>
          </a:prstGeom>
        </p:spPr>
      </p:pic>
      <p:sp>
        <p:nvSpPr>
          <p:cNvPr id="7" name="Подзаголовок 4">
            <a:extLst>
              <a:ext uri="{FF2B5EF4-FFF2-40B4-BE49-F238E27FC236}">
                <a16:creationId xmlns:a16="http://schemas.microsoft.com/office/drawing/2014/main" id="{B6CA8EC2-3759-F440-949D-E6C7A3093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838200" y="5803107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Станция «Листопадная»</a:t>
            </a:r>
          </a:p>
        </p:txBody>
      </p:sp>
    </p:spTree>
    <p:extLst>
      <p:ext uri="{BB962C8B-B14F-4D97-AF65-F5344CB8AC3E}">
        <p14:creationId xmlns:p14="http://schemas.microsoft.com/office/powerpoint/2010/main" val="3656103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6CF6F3-1F28-C546-BB5B-08E3BE8D9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50" y="2101398"/>
            <a:ext cx="1828800" cy="18214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DFEF79-2D9D-634F-8AF9-B9D77FE9A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4550" y="76200"/>
            <a:ext cx="2268682" cy="293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87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25</Words>
  <Application>Microsoft Macintosh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8</cp:revision>
  <dcterms:created xsi:type="dcterms:W3CDTF">2020-09-30T20:18:44Z</dcterms:created>
  <dcterms:modified xsi:type="dcterms:W3CDTF">2020-10-05T00:32:49Z</dcterms:modified>
</cp:coreProperties>
</file>