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9" r:id="rId5"/>
    <p:sldId id="258" r:id="rId6"/>
    <p:sldId id="260" r:id="rId7"/>
    <p:sldId id="261" r:id="rId8"/>
    <p:sldId id="263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897EC-7DEE-485A-AC63-8A059F39F24D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A3556-A11D-4BA7-AC17-3C8D6BA1A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A3556-A11D-4BA7-AC17-3C8D6BA1AAF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A3556-A11D-4BA7-AC17-3C8D6BA1AAF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A3556-A11D-4BA7-AC17-3C8D6BA1AA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3F3DD31-DAD4-4FC7-BEDC-520F37DCE4F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5930CD-6188-4467-8665-E7237F475D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hyperlink" Target="&#1055;%20&#1072;%20&#1084;%20&#1103;%20&#1090;%20&#1082;%20&#1072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93833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54:3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65:5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8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5: 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48:3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76:4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96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8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223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79432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54:3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18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65:5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 13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5: 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17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48:3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16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76:4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19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96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8 =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514402"/>
          </a:xfrm>
        </p:spPr>
        <p:txBody>
          <a:bodyPr>
            <a:normAutofit/>
          </a:bodyPr>
          <a:lstStyle/>
          <a:p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2992:9=     6584:3=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384512:8=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7606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980728"/>
            <a:ext cx="8676456" cy="561662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нужно: </a:t>
            </a:r>
          </a:p>
          <a:p>
            <a:pPr lvl="0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определять первое неполное делимое и количество цифр в частном.</a:t>
            </a:r>
          </a:p>
          <a:p>
            <a:pPr lvl="0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Научиться делить  многозначные  числа на однозначное  с помощью памятки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делить многозначные числа без  памятки </a:t>
            </a:r>
          </a:p>
          <a:p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956376" y="6093296"/>
            <a:ext cx="8640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51440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8358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:3=2786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9708:4=2427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23421:3= 7807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Моя учебная задача была…….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научился ……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еще недостаточно….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нужно еще поработать….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80</Words>
  <Application>Microsoft Office PowerPoint</Application>
  <PresentationFormat>Экран (4:3)</PresentationFormat>
  <Paragraphs>18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Солнцестояние</vt:lpstr>
      <vt:lpstr>54:3 =       65:5 =      8 5: 5 =  48:3 =       76:4 =     96 : 8 = </vt:lpstr>
      <vt:lpstr>54:3 = 18      65:5 =  13    8 5: 5 = 17 48:3 = 16      76:4 = 19    96 : 8 = 12</vt:lpstr>
      <vt:lpstr>Слайд 3</vt:lpstr>
      <vt:lpstr>2992:9=     6584:3=   384512:8=  </vt:lpstr>
      <vt:lpstr>Слайд 5</vt:lpstr>
      <vt:lpstr>План   </vt:lpstr>
      <vt:lpstr>Слайд 7</vt:lpstr>
      <vt:lpstr> 8358:3=2786  9708:4=2427    23421:3= 7807 </vt:lpstr>
      <vt:lpstr>Рефлексия:   Моя учебная задача была…….   </vt:lpstr>
      <vt:lpstr>Рефлексия:   Домашнее задание: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54:3 =       65:5 =      8 5: 5 =  48:3 =       76:4 =     96 : 8 =</dc:title>
  <dc:creator>пользователь</dc:creator>
  <cp:lastModifiedBy>пользователь</cp:lastModifiedBy>
  <cp:revision>3</cp:revision>
  <dcterms:created xsi:type="dcterms:W3CDTF">2015-12-10T07:43:10Z</dcterms:created>
  <dcterms:modified xsi:type="dcterms:W3CDTF">2015-12-10T22:06:49Z</dcterms:modified>
</cp:coreProperties>
</file>