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0" r:id="rId4"/>
    <p:sldId id="268" r:id="rId5"/>
    <p:sldId id="271" r:id="rId6"/>
    <p:sldId id="261" r:id="rId7"/>
    <p:sldId id="263" r:id="rId8"/>
    <p:sldId id="266" r:id="rId9"/>
    <p:sldId id="265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67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35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82" y="0"/>
            <a:ext cx="91614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5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83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3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946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43" y="0"/>
            <a:ext cx="9170043" cy="687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13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18" y="-12577"/>
            <a:ext cx="9168618" cy="687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0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10"/>
            <a:ext cx="9144000" cy="684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07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10" y="13545"/>
            <a:ext cx="9144000" cy="687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813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2018-11-19T15:47:37Z</dcterms:created>
  <dcterms:modified xsi:type="dcterms:W3CDTF">2018-11-19T16:07:44Z</dcterms:modified>
</cp:coreProperties>
</file>