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2" r:id="rId5"/>
    <p:sldId id="259" r:id="rId6"/>
    <p:sldId id="261" r:id="rId7"/>
    <p:sldId id="262" r:id="rId8"/>
    <p:sldId id="263" r:id="rId9"/>
    <p:sldId id="266" r:id="rId10"/>
    <p:sldId id="267" r:id="rId11"/>
    <p:sldId id="268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>
        <p:scale>
          <a:sx n="70" d="100"/>
          <a:sy n="70" d="100"/>
        </p:scale>
        <p:origin x="396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666887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933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216137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0628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161521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55459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9998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995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5287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65444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86757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1FB8941-5CDF-4AE6-B21D-672249E35C38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6EBA724-80CF-4147-8D49-E0CF301CB2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902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="" xmlns:p14="http://schemas.microsoft.com/office/powerpoint/2010/main" Requires="p14">
      <p:transition>
        <p14:prism isContent="1" isInverted="1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4a"/><Relationship Id="rId5" Type="http://schemas.openxmlformats.org/officeDocument/2006/relationships/image" Target="../media/image4.png"/><Relationship Id="rId4" Type="http://schemas.microsoft.com/office/2007/relationships/media" Target="../media/media1.m4a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m4a"/><Relationship Id="rId5" Type="http://schemas.openxmlformats.org/officeDocument/2006/relationships/image" Target="../media/image4.png"/><Relationship Id="rId4" Type="http://schemas.microsoft.com/office/2007/relationships/media" Target="../media/media2.m4a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3.m4a"/><Relationship Id="rId5" Type="http://schemas.openxmlformats.org/officeDocument/2006/relationships/image" Target="../media/image4.png"/><Relationship Id="rId4" Type="http://schemas.microsoft.com/office/2007/relationships/media" Target="../media/media3.m4a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5.m4a"/><Relationship Id="rId5" Type="http://schemas.openxmlformats.org/officeDocument/2006/relationships/image" Target="../media/image4.png"/><Relationship Id="rId4" Type="http://schemas.microsoft.com/office/2007/relationships/media" Target="../media/media5.m4a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6.m4a"/><Relationship Id="rId5" Type="http://schemas.openxmlformats.org/officeDocument/2006/relationships/image" Target="../media/image4.png"/><Relationship Id="rId4" Type="http://schemas.microsoft.com/office/2007/relationships/media" Target="../media/media6.m4a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7.m4a"/><Relationship Id="rId5" Type="http://schemas.openxmlformats.org/officeDocument/2006/relationships/image" Target="../media/image4.png"/><Relationship Id="rId4" Type="http://schemas.microsoft.com/office/2007/relationships/media" Target="../media/media7.m4a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957" y="-1374765"/>
            <a:ext cx="12546957" cy="9410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57970" y="-427400"/>
            <a:ext cx="8464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ЗДОРОВЬЕСБЕРЕГАЮЩАЯ   ТЕХНОЛОГИЯ                             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52063" y="7118642"/>
            <a:ext cx="4975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</a:t>
            </a:r>
            <a:r>
              <a:rPr lang="ru-RU" sz="2400" b="1" dirty="0" smtClean="0"/>
              <a:t>Выполнила  Сафонова Н.В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5992423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5921">
        <p14:prism isContent="1" isInverted="1"/>
      </p:transition>
    </mc:Choice>
    <mc:Fallback>
      <p:transition advTm="59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82" y="0"/>
            <a:ext cx="1125401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15810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7580">
        <p14:prism isContent="1" isInverted="1"/>
      </p:transition>
    </mc:Choice>
    <mc:Fallback>
      <p:transition advTm="75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3124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555">
        <p14:prism isContent="1" isInverted="1"/>
      </p:transition>
    </mc:Choice>
    <mc:Fallback>
      <p:transition advTm="65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6" y="18000"/>
            <a:ext cx="11951368" cy="6840000"/>
          </a:xfrm>
        </p:spPr>
      </p:pic>
      <p:sp>
        <p:nvSpPr>
          <p:cNvPr id="8" name="TextBox 7"/>
          <p:cNvSpPr txBox="1"/>
          <p:nvPr/>
        </p:nvSpPr>
        <p:spPr>
          <a:xfrm>
            <a:off x="7106856" y="133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94116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895">
        <p14:prism isContent="1" isInverted="1"/>
      </p:transition>
    </mc:Choice>
    <mc:Fallback>
      <p:transition advTm="68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8474" y="-789649"/>
            <a:ext cx="13965276" cy="7855467"/>
          </a:xfr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8956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342">
        <p14:prism isContent="1" isInverted="1"/>
      </p:transition>
    </mc:Choice>
    <mc:Fallback>
      <p:transition advTm="63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180" y="-1"/>
            <a:ext cx="12323180" cy="9242385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6671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845">
        <p14:prism isContent="1" isInverted="1"/>
      </p:transition>
    </mc:Choice>
    <mc:Fallback>
      <p:transition advTm="68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 flipH="1">
            <a:off x="1455821" y="676168"/>
            <a:ext cx="108805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При планировании гимнастики учитывается принцип усложнения, вначале отрабатываются простые движения глазами: вправо-влево, вверх-вниз, круговые движения, зажмуривания, моргание, выпячивание глаз, а затем переход к более сложным 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420094" y="15556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12571" y="17403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12886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911">
        <p14:prism isContent="1" isInverted="1"/>
      </p:transition>
    </mc:Choice>
    <mc:Fallback>
      <p:transition advTm="69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307" y="0"/>
            <a:ext cx="12446643" cy="9334982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166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369">
        <p14:prism isContent="1" isInverted="1"/>
      </p:transition>
    </mc:Choice>
    <mc:Fallback>
      <p:transition advTm="63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21596"/>
            <a:ext cx="12454359" cy="9329529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5562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7055">
        <p14:prism isContent="1" isInverted="1"/>
      </p:transition>
    </mc:Choice>
    <mc:Fallback>
      <p:transition advTm="7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918" y="-180384"/>
            <a:ext cx="12500658" cy="7298814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17852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885">
        <p14:prism isContent="1" isInverted="1"/>
      </p:transition>
    </mc:Choice>
    <mc:Fallback>
      <p:transition advTm="68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896" y="-929373"/>
            <a:ext cx="12604829" cy="8811141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3755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980">
        <p14:prism isContent="1" isInverted="1"/>
      </p:transition>
    </mc:Choice>
    <mc:Fallback>
      <p:transition advTm="6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52680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advTm="6679">
        <p14:prism isContent="1" isInverted="1"/>
      </p:transition>
    </mc:Choice>
    <mc:Fallback>
      <p:transition advTm="66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81</TotalTime>
  <Words>41</Words>
  <Application>Microsoft Office PowerPoint</Application>
  <PresentationFormat>Произвольный</PresentationFormat>
  <Paragraphs>3</Paragraphs>
  <Slides>12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Интеграл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21</cp:revision>
  <dcterms:created xsi:type="dcterms:W3CDTF">2020-10-27T14:16:45Z</dcterms:created>
  <dcterms:modified xsi:type="dcterms:W3CDTF">2020-11-23T06:20:27Z</dcterms:modified>
</cp:coreProperties>
</file>