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5" r:id="rId18"/>
    <p:sldId id="273" r:id="rId19"/>
    <p:sldId id="274" r:id="rId20"/>
    <p:sldId id="276" r:id="rId21"/>
    <p:sldId id="277" r:id="rId22"/>
    <p:sldId id="278" r:id="rId23"/>
    <p:sldId id="280" r:id="rId24"/>
    <p:sldId id="279" r:id="rId25"/>
    <p:sldId id="281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2B01EE-518C-46AD-AE50-C9CBDF0C978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DE100D8-DD62-4AB3-A245-7F229D7515D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8445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01EE-518C-46AD-AE50-C9CBDF0C978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00D8-DD62-4AB3-A245-7F229D751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156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01EE-518C-46AD-AE50-C9CBDF0C978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00D8-DD62-4AB3-A245-7F229D751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386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01EE-518C-46AD-AE50-C9CBDF0C978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00D8-DD62-4AB3-A245-7F229D751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019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01EE-518C-46AD-AE50-C9CBDF0C978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00D8-DD62-4AB3-A245-7F229D7515D5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1450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01EE-518C-46AD-AE50-C9CBDF0C978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00D8-DD62-4AB3-A245-7F229D751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719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01EE-518C-46AD-AE50-C9CBDF0C978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00D8-DD62-4AB3-A245-7F229D751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57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01EE-518C-46AD-AE50-C9CBDF0C978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00D8-DD62-4AB3-A245-7F229D751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82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01EE-518C-46AD-AE50-C9CBDF0C978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00D8-DD62-4AB3-A245-7F229D751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73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01EE-518C-46AD-AE50-C9CBDF0C978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00D8-DD62-4AB3-A245-7F229D751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693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01EE-518C-46AD-AE50-C9CBDF0C978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00D8-DD62-4AB3-A245-7F229D751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400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402B01EE-518C-46AD-AE50-C9CBDF0C978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E100D8-DD62-4AB3-A245-7F229D751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45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464024"/>
            <a:ext cx="9966960" cy="4490113"/>
          </a:xfrm>
        </p:spPr>
        <p:txBody>
          <a:bodyPr>
            <a:noAutofit/>
          </a:bodyPr>
          <a:lstStyle/>
          <a:p>
            <a:r>
              <a:rPr lang="ru-RU" dirty="0" smtClean="0"/>
              <a:t>Интеллектуальный марафон </a:t>
            </a:r>
            <a:br>
              <a:rPr lang="ru-RU" dirty="0" smtClean="0"/>
            </a:br>
            <a:r>
              <a:rPr lang="ru-RU" dirty="0" smtClean="0"/>
              <a:t>«Химия + Физика»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462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1239" y="846162"/>
            <a:ext cx="9875520" cy="5090614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>
                <a:solidFill>
                  <a:schemeClr val="accent1">
                    <a:lumMod val="75000"/>
                  </a:schemeClr>
                </a:solidFill>
              </a:rPr>
              <a:t>Могут ли туристы сварить яйцо вкрутую, находясь высоко в горах? </a:t>
            </a:r>
          </a:p>
        </p:txBody>
      </p:sp>
    </p:spTree>
    <p:extLst>
      <p:ext uri="{BB962C8B-B14F-4D97-AF65-F5344CB8AC3E}">
        <p14:creationId xmlns:p14="http://schemas.microsoft.com/office/powerpoint/2010/main" val="228483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1239" y="846162"/>
            <a:ext cx="9875520" cy="509061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Девушка Маша, собираясь на танцы, совершенно бесшумно вылила на себя полфлакона маминых французских духов. Какое физическое явление позволило маме, готовившей обед на кухне, догадаться о случившемся?</a:t>
            </a:r>
            <a:endParaRPr lang="ru-RU" sz="8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45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1239" y="846162"/>
            <a:ext cx="9875520" cy="5090614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>
                <a:solidFill>
                  <a:schemeClr val="accent1">
                    <a:lumMod val="75000"/>
                  </a:schemeClr>
                </a:solidFill>
              </a:rPr>
              <a:t>Какая кислота всегда находится в желудке здорового человека, а при недостатке её употребляют как лекарство? </a:t>
            </a:r>
          </a:p>
        </p:txBody>
      </p:sp>
    </p:spTree>
    <p:extLst>
      <p:ext uri="{BB962C8B-B14F-4D97-AF65-F5344CB8AC3E}">
        <p14:creationId xmlns:p14="http://schemas.microsoft.com/office/powerpoint/2010/main" val="426856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6648" y="818866"/>
            <a:ext cx="9875520" cy="5090614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>
                <a:solidFill>
                  <a:schemeClr val="accent1">
                    <a:lumMod val="75000"/>
                  </a:schemeClr>
                </a:solidFill>
              </a:rPr>
              <a:t>В ветреный день нам становится теплее, если мы прячемся от ветра. А одинаковы ли показания термометра на ветру и "за углом"? </a:t>
            </a:r>
          </a:p>
        </p:txBody>
      </p:sp>
    </p:spTree>
    <p:extLst>
      <p:ext uri="{BB962C8B-B14F-4D97-AF65-F5344CB8AC3E}">
        <p14:creationId xmlns:p14="http://schemas.microsoft.com/office/powerpoint/2010/main" val="265370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2183" y="1542197"/>
            <a:ext cx="9875520" cy="4571999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В производстве я любом,</a:t>
            </a:r>
            <a:b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Сколько ни было б там фракций,</a:t>
            </a:r>
            <a:b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Не расходуюсь, и при том</a:t>
            </a:r>
            <a:b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Ускоряю ход реакций</a:t>
            </a:r>
            <a:r>
              <a:rPr lang="ru-RU" sz="7200" b="1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ru-RU" sz="7200" dirty="0"/>
              <a:t/>
            </a:r>
            <a:br>
              <a:rPr lang="ru-RU" sz="7200" dirty="0"/>
            </a:br>
            <a:endParaRPr lang="ru-RU" sz="7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76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2183" y="641445"/>
            <a:ext cx="9875520" cy="5472751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Какой химический элемент, если прибавить к его названию спереди одну букву, превратится в полупроводник? </a:t>
            </a:r>
            <a:r>
              <a:rPr lang="ru-RU" sz="7200" dirty="0"/>
              <a:t/>
            </a:r>
            <a:br>
              <a:rPr lang="ru-RU" sz="7200" dirty="0"/>
            </a:br>
            <a:endParaRPr lang="ru-RU" sz="7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15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2183" y="2060812"/>
            <a:ext cx="9875520" cy="4053384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>
                <a:solidFill>
                  <a:schemeClr val="accent1">
                    <a:lumMod val="75000"/>
                  </a:schemeClr>
                </a:solidFill>
              </a:rPr>
              <a:t>Разновидности атомов одного и того же элемента, имеющие разное число нейтронов. </a:t>
            </a:r>
            <a:r>
              <a:rPr lang="ru-RU" sz="7200" dirty="0"/>
              <a:t/>
            </a:r>
            <a:br>
              <a:rPr lang="ru-RU" sz="7200" dirty="0"/>
            </a:br>
            <a:endParaRPr lang="ru-RU" sz="7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48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2183" y="532263"/>
            <a:ext cx="9875520" cy="5581933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</a:rPr>
              <a:t>XVI веке король Генрих IV издал закон: "Никому, кто бы ни был, не разрешается превращать простые металлы в золото". Как возможно нарушение этого закона в нашем веке?</a:t>
            </a:r>
          </a:p>
        </p:txBody>
      </p:sp>
    </p:spTree>
    <p:extLst>
      <p:ext uri="{BB962C8B-B14F-4D97-AF65-F5344CB8AC3E}">
        <p14:creationId xmlns:p14="http://schemas.microsoft.com/office/powerpoint/2010/main" val="367154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2151618"/>
            <a:ext cx="9966960" cy="2926080"/>
          </a:xfrm>
        </p:spPr>
        <p:txBody>
          <a:bodyPr>
            <a:noAutofit/>
          </a:bodyPr>
          <a:lstStyle/>
          <a:p>
            <a:r>
              <a:rPr lang="ru-RU" sz="9600" dirty="0" smtClean="0"/>
              <a:t>Раунд 2. </a:t>
            </a:r>
            <a:br>
              <a:rPr lang="ru-RU" sz="9600" dirty="0" smtClean="0"/>
            </a:br>
            <a:r>
              <a:rPr lang="ru-RU" sz="9600" dirty="0" smtClean="0"/>
              <a:t>утро студента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79" y="241460"/>
            <a:ext cx="2512467" cy="25124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1672" y="241460"/>
            <a:ext cx="2327069" cy="2327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57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276367" cy="14102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1445" y="609599"/>
            <a:ext cx="10877265" cy="5736609"/>
          </a:xfrm>
        </p:spPr>
        <p:txBody>
          <a:bodyPr>
            <a:normAutofit lnSpcReduction="10000"/>
          </a:bodyPr>
          <a:lstStyle/>
          <a:p>
            <a:pPr marL="45720" indent="457200" algn="just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Студент Вовочка проснулся рано утром. Умылся, оделся, расчесал пластмассовой расчёской волосы и, не глядя в зеркало, пошёл на кухню. Зажёг газовую плиту и поставил на неё чайник с водой. Затем заварил себе чай, добавил туда сахар и дольку лимона. "А что же к чаю?" - подумал Вовочка, - "У меня осталась булочка, которую я купил вчера по дороге домой". Порывшись в сумке под кипой тетрадей и учебников, он нашёл её. Булочка имела далеко не первоначальную форму. Делать нечего, придется, есть такую.</a:t>
            </a:r>
          </a:p>
          <a:p>
            <a:pPr marL="45720" indent="457200" algn="just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Посмотрев в окно, он увидел, что оно запотело. Так и не разглядев, что творится на улице, он оделся, потеплей, от души налив на себя папиного одеколона. И пошёл в техникум.</a:t>
            </a:r>
          </a:p>
          <a:p>
            <a:pPr marL="45720" indent="457200" algn="just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Выходя из подъезда, он как всегда зацепился за ржавую железную ручку. Всю дорогу до техникума прохожие, глядя на его голову, улыбались, а, подходя ближе, зажимали носы. И только зайдя в фойе техникума и посмотрев в зеркало, он всё понял</a:t>
            </a:r>
            <a:r>
              <a:rPr lang="ru-RU" dirty="0"/>
              <a:t>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975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259307"/>
            <a:ext cx="9875520" cy="3562748"/>
          </a:xfrm>
        </p:spPr>
        <p:txBody>
          <a:bodyPr>
            <a:noAutofit/>
          </a:bodyPr>
          <a:lstStyle/>
          <a:p>
            <a:pPr algn="r"/>
            <a:r>
              <a:rPr lang="ru-RU" sz="4000" b="1" i="1" dirty="0"/>
              <a:t>"Химик без знания физики подобен человеку, который все искать должен </a:t>
            </a:r>
            <a:r>
              <a:rPr lang="ru-RU" sz="4000" b="1" i="1" dirty="0" err="1"/>
              <a:t>ощупом</a:t>
            </a:r>
            <a:r>
              <a:rPr lang="ru-RU" sz="4000" b="1" i="1" dirty="0"/>
              <a:t>.</a:t>
            </a:r>
            <a:r>
              <a:rPr lang="ru-RU" sz="4000" i="1" dirty="0"/>
              <a:t> </a:t>
            </a:r>
            <a:r>
              <a:rPr lang="ru-RU" sz="4000" b="1" i="1" dirty="0"/>
              <a:t>И сии две науки так соединены между собой, что одна без другой в совершенстве быть не могут». </a:t>
            </a: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i="1" dirty="0" smtClean="0"/>
              <a:t>М.В</a:t>
            </a:r>
            <a:r>
              <a:rPr lang="ru-RU" sz="4000" i="1" dirty="0"/>
              <a:t>. Ломоносов.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568" y="2183642"/>
            <a:ext cx="3240524" cy="43399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9862" y="3587463"/>
            <a:ext cx="4117643" cy="27450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1227" y="3822055"/>
            <a:ext cx="4007970" cy="2361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24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143000" y="436728"/>
            <a:ext cx="10239234" cy="968991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</a:rPr>
              <a:t>Правильный ответ</a:t>
            </a:r>
            <a:endParaRPr lang="ru-RU" sz="6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615" y="1405720"/>
            <a:ext cx="11204812" cy="5076967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электризация (расчесал пластмассовой расчёской волосы); 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горение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(зажёг газовую плиту); 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кипение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(поставил чайник с водой); 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окисление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(добавил в чай дольку лимона); 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деформация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(булочка имела далеко не первоначальную форму); 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конденсация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(окно запотело); 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диффузия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(налил одеколон); 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коррозия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металлов (зацепился за ржавый гвоздь). </a:t>
            </a:r>
          </a:p>
        </p:txBody>
      </p:sp>
    </p:spTree>
    <p:extLst>
      <p:ext uri="{BB962C8B-B14F-4D97-AF65-F5344CB8AC3E}">
        <p14:creationId xmlns:p14="http://schemas.microsoft.com/office/powerpoint/2010/main" val="318502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2151618"/>
            <a:ext cx="9966960" cy="2926080"/>
          </a:xfrm>
        </p:spPr>
        <p:txBody>
          <a:bodyPr>
            <a:noAutofit/>
          </a:bodyPr>
          <a:lstStyle/>
          <a:p>
            <a:r>
              <a:rPr lang="ru-RU" sz="9600" dirty="0" smtClean="0"/>
              <a:t>Раунд 3. Настоящий </a:t>
            </a:r>
            <a:r>
              <a:rPr lang="ru-RU" sz="9600" dirty="0" err="1" smtClean="0"/>
              <a:t>шерлок</a:t>
            </a:r>
            <a:r>
              <a:rPr lang="ru-RU" sz="9600" dirty="0" smtClean="0"/>
              <a:t> </a:t>
            </a:r>
            <a:r>
              <a:rPr lang="ru-RU" sz="9600" dirty="0" err="1" smtClean="0"/>
              <a:t>холмс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09530" y="5077698"/>
            <a:ext cx="8767860" cy="180101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095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детектив пикач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3" y="270808"/>
            <a:ext cx="11349411" cy="638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87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1445" y="623247"/>
            <a:ext cx="11081982" cy="5477301"/>
          </a:xfrm>
        </p:spPr>
        <p:txBody>
          <a:bodyPr>
            <a:normAutofit/>
          </a:bodyPr>
          <a:lstStyle/>
          <a:p>
            <a:pPr algn="ctr"/>
            <a:r>
              <a:rPr lang="ru-RU" sz="9600" b="1" dirty="0" smtClean="0">
                <a:solidFill>
                  <a:schemeClr val="accent1">
                    <a:lumMod val="75000"/>
                  </a:schemeClr>
                </a:solidFill>
              </a:rPr>
              <a:t>Шифр</a:t>
            </a:r>
            <a:br>
              <a:rPr lang="ru-RU" sz="9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9600" b="1" dirty="0" smtClean="0">
                <a:solidFill>
                  <a:schemeClr val="accent1">
                    <a:lumMod val="75000"/>
                  </a:schemeClr>
                </a:solidFill>
              </a:rPr>
              <a:t>«Химия и физика в моем сердце»</a:t>
            </a:r>
            <a:endParaRPr lang="ru-RU" sz="9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64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2151618"/>
            <a:ext cx="9966960" cy="2926080"/>
          </a:xfrm>
        </p:spPr>
        <p:txBody>
          <a:bodyPr>
            <a:noAutofit/>
          </a:bodyPr>
          <a:lstStyle/>
          <a:p>
            <a:r>
              <a:rPr lang="ru-RU" sz="9600" dirty="0" smtClean="0"/>
              <a:t>Раунд 4. </a:t>
            </a:r>
            <a:br>
              <a:rPr lang="ru-RU" sz="9600" dirty="0" smtClean="0"/>
            </a:br>
            <a:r>
              <a:rPr lang="ru-RU" sz="9600" dirty="0" smtClean="0"/>
              <a:t>Ты –мне, </a:t>
            </a:r>
            <a:br>
              <a:rPr lang="ru-RU" sz="9600" dirty="0" smtClean="0"/>
            </a:br>
            <a:r>
              <a:rPr lang="ru-RU" sz="9600" dirty="0" smtClean="0"/>
              <a:t>я - тебе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09530" y="5077698"/>
            <a:ext cx="8767860" cy="180101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542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355" y="245660"/>
            <a:ext cx="10622507" cy="637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17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4365" t="3438" r="4636" b="9091"/>
          <a:stretch/>
        </p:blipFill>
        <p:spPr>
          <a:xfrm>
            <a:off x="3166281" y="365078"/>
            <a:ext cx="6018662" cy="6185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39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9433" y="882376"/>
            <a:ext cx="11423175" cy="2926080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Раунд 1. Викторина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78" y="243891"/>
            <a:ext cx="6366184" cy="24118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5813" y="3774830"/>
            <a:ext cx="67627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17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1239" y="1251045"/>
            <a:ext cx="9875520" cy="394875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Джин, то вылезая из бутылки, то влезая обратно, всё время меняет свою форму и объём. В каком состоянии находится Джин? </a:t>
            </a:r>
          </a:p>
        </p:txBody>
      </p:sp>
    </p:spTree>
    <p:extLst>
      <p:ext uri="{BB962C8B-B14F-4D97-AF65-F5344CB8AC3E}">
        <p14:creationId xmlns:p14="http://schemas.microsoft.com/office/powerpoint/2010/main" val="68290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1239" y="846162"/>
            <a:ext cx="9875520" cy="509061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Что мешает студенту колледжа, пойманному Александром Борисовичем на списывании, распасться на отдельные молекулы и врассыпную исчезнуть из вида? </a:t>
            </a:r>
          </a:p>
        </p:txBody>
      </p:sp>
    </p:spTree>
    <p:extLst>
      <p:ext uri="{BB962C8B-B14F-4D97-AF65-F5344CB8AC3E}">
        <p14:creationId xmlns:p14="http://schemas.microsoft.com/office/powerpoint/2010/main" val="313783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1239" y="846162"/>
            <a:ext cx="9875520" cy="5090614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В каких учениках быстрее движутся молекулы: в здоровых или простуженных? </a:t>
            </a:r>
          </a:p>
        </p:txBody>
      </p:sp>
    </p:spTree>
    <p:extLst>
      <p:ext uri="{BB962C8B-B14F-4D97-AF65-F5344CB8AC3E}">
        <p14:creationId xmlns:p14="http://schemas.microsoft.com/office/powerpoint/2010/main" val="266433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1239" y="846162"/>
            <a:ext cx="9875520" cy="5090614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Прилипнут ли друг к другу мамин и папин паспорта, если папин паспорт смочить водой, а мамин паспорт окунуть в подсолнечное масло? </a:t>
            </a:r>
          </a:p>
        </p:txBody>
      </p:sp>
    </p:spTree>
    <p:extLst>
      <p:ext uri="{BB962C8B-B14F-4D97-AF65-F5344CB8AC3E}">
        <p14:creationId xmlns:p14="http://schemas.microsoft.com/office/powerpoint/2010/main" val="21499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1239" y="846162"/>
            <a:ext cx="9875520" cy="5090614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Прилипнут ли друг к другу мамин и папин паспорта, если папин паспорт смочить водой, а мамин паспорт окунуть в подсолнечное масло? </a:t>
            </a:r>
          </a:p>
        </p:txBody>
      </p:sp>
    </p:spTree>
    <p:extLst>
      <p:ext uri="{BB962C8B-B14F-4D97-AF65-F5344CB8AC3E}">
        <p14:creationId xmlns:p14="http://schemas.microsoft.com/office/powerpoint/2010/main" val="187088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Фиолетовый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204</TotalTime>
  <Words>560</Words>
  <Application>Microsoft Office PowerPoint</Application>
  <PresentationFormat>Широкоэкранный</PresentationFormat>
  <Paragraphs>32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Corbel</vt:lpstr>
      <vt:lpstr>Базис</vt:lpstr>
      <vt:lpstr>Интеллектуальный марафон  «Химия + Физика»</vt:lpstr>
      <vt:lpstr>"Химик без знания физики подобен человеку, который все искать должен ощупом. И сии две науки так соединены между собой, что одна без другой в совершенстве быть не могут».  М.В. Ломоносов.</vt:lpstr>
      <vt:lpstr>Презентация PowerPoint</vt:lpstr>
      <vt:lpstr>Раунд 1. Викторина</vt:lpstr>
      <vt:lpstr>Джин, то вылезая из бутылки, то влезая обратно, всё время меняет свою форму и объём. В каком состоянии находится Джин? </vt:lpstr>
      <vt:lpstr>Что мешает студенту колледжа, пойманному Александром Борисовичем на списывании, распасться на отдельные молекулы и врассыпную исчезнуть из вида? </vt:lpstr>
      <vt:lpstr>В каких учениках быстрее движутся молекулы: в здоровых или простуженных? </vt:lpstr>
      <vt:lpstr>Прилипнут ли друг к другу мамин и папин паспорта, если папин паспорт смочить водой, а мамин паспорт окунуть в подсолнечное масло? </vt:lpstr>
      <vt:lpstr>Прилипнут ли друг к другу мамин и папин паспорта, если папин паспорт смочить водой, а мамин паспорт окунуть в подсолнечное масло? </vt:lpstr>
      <vt:lpstr>Могут ли туристы сварить яйцо вкрутую, находясь высоко в горах? </vt:lpstr>
      <vt:lpstr>Девушка Маша, собираясь на танцы, совершенно бесшумно вылила на себя полфлакона маминых французских духов. Какое физическое явление позволило маме, готовившей обед на кухне, догадаться о случившемся?</vt:lpstr>
      <vt:lpstr>Какая кислота всегда находится в желудке здорового человека, а при недостатке её употребляют как лекарство? </vt:lpstr>
      <vt:lpstr>В ветреный день нам становится теплее, если мы прячемся от ветра. А одинаковы ли показания термометра на ветру и "за углом"? </vt:lpstr>
      <vt:lpstr>В производстве я любом, Сколько ни было б там фракций, Не расходуюсь, и при том Ускоряю ход реакций. </vt:lpstr>
      <vt:lpstr>Какой химический элемент, если прибавить к его названию спереди одну букву, превратится в полупроводник?  </vt:lpstr>
      <vt:lpstr>Разновидности атомов одного и того же элемента, имеющие разное число нейтронов.  </vt:lpstr>
      <vt:lpstr>В XVI веке король Генрих IV издал закон: "Никому, кто бы ни был, не разрешается превращать простые металлы в золото". Как возможно нарушение этого закона в нашем веке?</vt:lpstr>
      <vt:lpstr>Раунд 2.  утро студента</vt:lpstr>
      <vt:lpstr>Презентация PowerPoint</vt:lpstr>
      <vt:lpstr>Правильный ответ</vt:lpstr>
      <vt:lpstr>Раунд 3. Настоящий шерлок холмс</vt:lpstr>
      <vt:lpstr>Презентация PowerPoint</vt:lpstr>
      <vt:lpstr>Шифр «Химия и физика в моем сердце»</vt:lpstr>
      <vt:lpstr>Раунд 4.  Ты –мне,  я - тебе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Интеллектуальный марафон  «Химия + Физика»</dc:title>
  <dc:creator>Амина Бикбаева</dc:creator>
  <cp:lastModifiedBy>Амина Бикбаева</cp:lastModifiedBy>
  <cp:revision>28</cp:revision>
  <dcterms:created xsi:type="dcterms:W3CDTF">2019-09-30T12:57:35Z</dcterms:created>
  <dcterms:modified xsi:type="dcterms:W3CDTF">2020-11-23T18:16:15Z</dcterms:modified>
</cp:coreProperties>
</file>