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5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FC704D7C-A1F7-4024-9E56-0E4E4E0F7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«Причины Смуты в начале </a:t>
            </a:r>
            <a:r>
              <a:rPr lang="en-US" dirty="0"/>
              <a:t>XVII </a:t>
            </a:r>
            <a:r>
              <a:rPr lang="ru-RU" dirty="0"/>
              <a:t>века».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r"/>
            <a:r>
              <a:rPr lang="ru-RU" dirty="0"/>
              <a:t>Разработчик Тарасова Е.А.</a:t>
            </a:r>
          </a:p>
          <a:p>
            <a:pPr algn="ctr"/>
            <a:r>
              <a:rPr lang="ru-RU" dirty="0"/>
              <a:t>2017 г. </a:t>
            </a:r>
          </a:p>
          <a:p>
            <a:pPr algn="ctr"/>
            <a:r>
              <a:rPr lang="ru-RU" dirty="0"/>
              <a:t>Презентация была представлена в рамках открытого урока в 7а классе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/>
              <a:t>ДЕПАРТАМЕНТ ОБРАЗОВАНИЯ И НАУКИ ГОРОДА МОСКВЫ</a:t>
            </a:r>
            <a:br>
              <a:rPr lang="ru-RU" dirty="0"/>
            </a:br>
            <a:r>
              <a:rPr lang="ru-RU" sz="1800" dirty="0"/>
              <a:t>Южный административный округ</a:t>
            </a:r>
            <a:br>
              <a:rPr lang="ru-RU" sz="1800" dirty="0"/>
            </a:br>
            <a:r>
              <a:rPr lang="ru-RU" sz="1800" dirty="0"/>
              <a:t>Государственное бюджетное общеобразовательное учреждение города Москвы </a:t>
            </a:r>
            <a:br>
              <a:rPr lang="ru-RU" sz="1800" dirty="0"/>
            </a:br>
            <a:r>
              <a:rPr lang="ru-RU" sz="1800" dirty="0"/>
              <a:t>"Школа № 939"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ru-RU" sz="2400" u="sng" dirty="0"/>
              <a:t>Социально-экономический кризис</a:t>
            </a:r>
            <a:r>
              <a:rPr lang="ru-RU" sz="2400" dirty="0"/>
              <a:t>.  Обострились </a:t>
            </a:r>
            <a:r>
              <a:rPr lang="ru-RU" sz="2400" dirty="0" err="1"/>
              <a:t>внутрисословные</a:t>
            </a:r>
            <a:r>
              <a:rPr lang="ru-RU" sz="2400" dirty="0"/>
              <a:t> разногласия между разными слоями боярства, между московским и провинциальным дворянством, поскольку последнему был закрыт доступ к реальному управлению страной. В борьбе за влияние в армии столкнулись интересы дворянства и казаков. В итоге недовольны оказались все.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dirty="0"/>
              <a:t>Вторая причина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657605"/>
            <a:ext cx="4320000" cy="295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Летом 1601 начались дожди. От Пскова до Нижнего Новгорода они лили двенадцать недель беспрерывно. Уже в июле выпал первый снег. Все попытки спасти хотя бы не дозревший хлеб провалились. В конце августа начались снегопады и метели, по Днепру ездили на санях. Зиму удалось пережить благодаря старым запасам. Теплая весна 1602, поля, еще с прошлого года засеянные, дали обильные всходы- но вскоре вновь настали морозы. Все всходы погибли. Три года, с 1601 по 1603, были </a:t>
            </a:r>
            <a:r>
              <a:rPr lang="ru-RU" u="sng" dirty="0"/>
              <a:t>неурожайными</a:t>
            </a:r>
            <a:r>
              <a:rPr lang="ru-RU" dirty="0"/>
              <a:t>, даже в летние месяцы не прекращались заморозки, а в сентябре выпадал снег. По некоторым предположениям, причиной этого было извержение вулкана </a:t>
            </a:r>
            <a:r>
              <a:rPr lang="ru-RU" dirty="0" err="1"/>
              <a:t>Уайнапутина</a:t>
            </a:r>
            <a:r>
              <a:rPr lang="ru-RU" dirty="0"/>
              <a:t> в Перу 19 февраля 1600 года и последовавшая за этим вулканическая зима. Начался </a:t>
            </a:r>
            <a:r>
              <a:rPr lang="ru-RU" u="sng" dirty="0"/>
              <a:t>голод</a:t>
            </a:r>
            <a:r>
              <a:rPr lang="ru-RU" dirty="0"/>
              <a:t>. Цены на хлеб поднялись в 25 раз. В пищу шло все- кошки, собаки, солома.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dirty="0"/>
              <a:t>Третья причина</a:t>
            </a: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Также при Борисе Годунове усиливается </a:t>
            </a:r>
            <a:r>
              <a:rPr lang="ru-RU" u="sng" dirty="0"/>
              <a:t>крепостная зависимость</a:t>
            </a:r>
            <a:r>
              <a:rPr lang="ru-RU" dirty="0"/>
              <a:t>: он вводит урочные лета - пятилетний сыск сбежавших крестьян. Все сбежавшие крестьяне становились казаками.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Казачество, к началу века превратившееся в значительную социальную силу, противилось попыткам правительства подчинить казацкие земли.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dirty="0"/>
              <a:t>Четвертая причина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514600"/>
            <a:ext cx="4248000" cy="21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3505200"/>
          </a:xfrm>
        </p:spPr>
        <p:txBody>
          <a:bodyPr/>
          <a:lstStyle/>
          <a:p>
            <a:r>
              <a:rPr lang="ru-RU" dirty="0"/>
              <a:t>Пятая причина имела внешнеполитический характер. </a:t>
            </a:r>
            <a:r>
              <a:rPr lang="ru-RU" u="sng" dirty="0"/>
              <a:t>Ослабление Московского государства</a:t>
            </a:r>
            <a:r>
              <a:rPr lang="ru-RU" dirty="0"/>
              <a:t> позволяет агрессивным соседям надеяться на </a:t>
            </a:r>
            <a:r>
              <a:rPr lang="ru-RU" u="sng" dirty="0"/>
              <a:t>захват русских территорий,</a:t>
            </a:r>
            <a:r>
              <a:rPr lang="ru-RU" dirty="0"/>
              <a:t> провоцируется интервенция. Немалую роль в возникновении Смуты сыграли захватнические планы польских магнатов, претендовавших на русские земли и русский престол.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Пятая причина</a:t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4114811"/>
            <a:ext cx="4500000" cy="251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ru-RU" dirty="0"/>
              <a:t>Самыми неизбежными были две причины: династический кризис и голод.  Все остальные причины были побочными, которых можно было бы избежать. Образовалась бы тогда Смута? На этот вопрос сейчас трудно ответить, т.к. прошло уже очень много времени…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Заключение</a:t>
            </a:r>
            <a:br>
              <a:rPr lang="ru-RU" dirty="0"/>
            </a:br>
            <a:endParaRPr lang="ru-RU" dirty="0"/>
          </a:p>
        </p:txBody>
      </p:sp>
      <p:pic>
        <p:nvPicPr>
          <p:cNvPr id="3075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2" y="3505244"/>
            <a:ext cx="4435224" cy="295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DFEC9CC4-201A-4E09-9C3E-7BF4A7085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Сравните мнения иностранных историков и отечественных. Назовите два отличия и два сходства в их взглядах на причины Смуты.</a:t>
            </a:r>
          </a:p>
          <a:p>
            <a:r>
              <a:rPr lang="ru-RU" dirty="0"/>
              <a:t>Из пяти причин, выделите главную, на ваш взгляд и приведите не менее трех аргументов в ее пользу.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DFA272C-ECEB-4576-AA5C-E7F556AC5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Контрольные вопросы по теме:</a:t>
            </a:r>
          </a:p>
        </p:txBody>
      </p:sp>
    </p:spTree>
    <p:extLst>
      <p:ext uri="{BB962C8B-B14F-4D97-AF65-F5344CB8AC3E}">
        <p14:creationId xmlns:p14="http://schemas.microsoft.com/office/powerpoint/2010/main" val="938118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Смута XVII в. как ключевое событие русской истории ставится исследователями в один исторический ряд с призванием варягов, образованием Киевской Руси и Московского государства.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36087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Название</a:t>
            </a:r>
          </a:p>
          <a:p>
            <a:r>
              <a:rPr lang="ru-RU" dirty="0"/>
              <a:t>Цель</a:t>
            </a:r>
          </a:p>
          <a:p>
            <a:r>
              <a:rPr lang="ru-RU" dirty="0"/>
              <a:t>Задача</a:t>
            </a:r>
          </a:p>
          <a:p>
            <a:r>
              <a:rPr lang="ru-RU" dirty="0"/>
              <a:t>Проблемные вопросы</a:t>
            </a:r>
          </a:p>
          <a:p>
            <a:r>
              <a:rPr lang="ru-RU" dirty="0"/>
              <a:t>Этапы работы</a:t>
            </a:r>
          </a:p>
          <a:p>
            <a:r>
              <a:rPr lang="ru-RU" dirty="0"/>
              <a:t>Защита работы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Структура работы</a:t>
            </a:r>
          </a:p>
        </p:txBody>
      </p:sp>
    </p:spTree>
    <p:extLst>
      <p:ext uri="{BB962C8B-B14F-4D97-AF65-F5344CB8AC3E}">
        <p14:creationId xmlns:p14="http://schemas.microsoft.com/office/powerpoint/2010/main" val="115735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Когда происходит какое-то событие, мы всегда задумываемся: “а почему это произошло?”, “а можно было бы избежать этого?”, “а кто во всем виноват?”.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Смута страшное слово…..</a:t>
            </a:r>
          </a:p>
        </p:txBody>
      </p:sp>
    </p:spTree>
    <p:extLst>
      <p:ext uri="{BB962C8B-B14F-4D97-AF65-F5344CB8AC3E}">
        <p14:creationId xmlns:p14="http://schemas.microsoft.com/office/powerpoint/2010/main" val="15538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0400" y="2209823"/>
            <a:ext cx="3024000" cy="40278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3400" y="328695"/>
            <a:ext cx="838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CYR"/>
                <a:ea typeface="Times New Roman" pitchFamily="18" charset="0"/>
                <a:cs typeface="Times New Roman" pitchFamily="18" charset="0"/>
              </a:rPr>
              <a:t>Нет беды страшнее, чем гражданская смута. Она неизбежна, если попытаться всем воздать по заслугам, потому что каждый тогда скажет, что он ‑ то и заслужил награду.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CYR"/>
                <a:ea typeface="Times New Roman" pitchFamily="18" charset="0"/>
                <a:cs typeface="Times New Roman" pitchFamily="18" charset="0"/>
              </a:rPr>
              <a:t>Блез Паскаль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2514600"/>
          </a:xfrm>
        </p:spPr>
        <p:txBody>
          <a:bodyPr/>
          <a:lstStyle/>
          <a:p>
            <a:r>
              <a:rPr lang="ru-RU" dirty="0"/>
              <a:t>Смутное время впервые и больно ударило по </a:t>
            </a:r>
            <a:br>
              <a:rPr lang="ru-RU" dirty="0"/>
            </a:br>
            <a:r>
              <a:rPr lang="ru-RU" dirty="0"/>
              <a:t>сонным русским умам, заставило способных </a:t>
            </a:r>
            <a:br>
              <a:rPr lang="ru-RU" dirty="0"/>
            </a:br>
            <a:r>
              <a:rPr lang="ru-RU" dirty="0"/>
              <a:t>мыслить, людей раскрыть глаза на </a:t>
            </a:r>
            <a:br>
              <a:rPr lang="ru-RU" dirty="0"/>
            </a:br>
            <a:r>
              <a:rPr lang="ru-RU" dirty="0"/>
              <a:t>окружающее, взглянуть прямым и ясным </a:t>
            </a:r>
            <a:br>
              <a:rPr lang="ru-RU" dirty="0"/>
            </a:br>
            <a:r>
              <a:rPr lang="ru-RU" dirty="0"/>
              <a:t>взглядом на свою жизнь</a:t>
            </a:r>
            <a:br>
              <a:rPr lang="ru-RU" dirty="0"/>
            </a:br>
            <a:r>
              <a:rPr lang="ru-RU" dirty="0"/>
              <a:t>                                                           В.О.Ключевский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743214"/>
            <a:ext cx="4968000" cy="31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Мнения историков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838200"/>
            <a:ext cx="861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В.О. Ключевский определил ее как социальную рознь, порожденную неравномерным распределением государственных повинностей. Он видел причину Смуты в особенностях развития Российского государства, главная из которых состояла в том, что верховная власть имела аномалию - в ней объединялись два непримиримых начала: царь и вотчинник.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4114800"/>
            <a:ext cx="5943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Вслед за ним С.Ф. Платонов рассматривал Смуту как результат династического и социального кризисов, как политическую борьбу за власть между старой родовой аристократией и новой дворцовой знатью.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200400"/>
            <a:ext cx="2484000" cy="298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Американский историк </a:t>
            </a:r>
            <a:r>
              <a:rPr lang="ru-RU" sz="2400" dirty="0" err="1"/>
              <a:t>Даннинг</a:t>
            </a:r>
            <a:r>
              <a:rPr lang="ru-RU" sz="2400" dirty="0"/>
              <a:t> Ч. вслед за Скрынниковым склонен считать Смуту гражданской войной, но ее причину он видел не столько в сфере социальной, сколько в политической. Именно убийство царя Дмитрия было, по его мнению, главной причиной гражданской войны.</a:t>
            </a:r>
          </a:p>
          <a:p>
            <a:endParaRPr lang="ru-RU" sz="2400" dirty="0"/>
          </a:p>
          <a:p>
            <a:r>
              <a:rPr lang="ru-RU" sz="2400" dirty="0"/>
              <a:t>Немецкий историк Ганс-</a:t>
            </a:r>
            <a:r>
              <a:rPr lang="ru-RU" sz="2400" dirty="0" err="1"/>
              <a:t>Гейнрих</a:t>
            </a:r>
            <a:r>
              <a:rPr lang="ru-RU" sz="2400" dirty="0"/>
              <a:t> </a:t>
            </a:r>
            <a:r>
              <a:rPr lang="ru-RU" sz="2400" dirty="0" err="1"/>
              <a:t>Нольте</a:t>
            </a:r>
            <a:r>
              <a:rPr lang="ru-RU" sz="2400" dirty="0"/>
              <a:t> пришел к выводу, что в движениях </a:t>
            </a:r>
            <a:r>
              <a:rPr lang="ru-RU" sz="2400" dirty="0" err="1"/>
              <a:t>Болотникова</a:t>
            </a:r>
            <a:r>
              <a:rPr lang="ru-RU" sz="2400" dirty="0"/>
              <a:t>, Разина и Пугачева были общие черты: все они были восстаниями простонародья российских окраин, направленные против центрального правительства для получения большей самостоятельности. Крестьянскими войнами они были названы по недоразумению.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Иностранные историки</a:t>
            </a:r>
          </a:p>
        </p:txBody>
      </p:sp>
      <p:pic>
        <p:nvPicPr>
          <p:cNvPr id="1026" name="Picture 2" descr="C:\Users\User\Desktop\220px-People-Dunn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1936" y="33"/>
            <a:ext cx="1313180" cy="166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3886200"/>
          </a:xfrm>
        </p:spPr>
        <p:txBody>
          <a:bodyPr/>
          <a:lstStyle/>
          <a:p>
            <a:r>
              <a:rPr lang="ru-RU" dirty="0"/>
              <a:t> Иностранные историки видели причины больше в политической сфере.</a:t>
            </a:r>
          </a:p>
          <a:p>
            <a:r>
              <a:rPr lang="ru-RU" dirty="0"/>
              <a:t>Наши же историки, придавали большое значение народным восстаниям, времен Смуты. Они считали, что восстания под предводительством </a:t>
            </a:r>
            <a:r>
              <a:rPr lang="ru-RU" dirty="0" err="1"/>
              <a:t>Болотникова</a:t>
            </a:r>
            <a:r>
              <a:rPr lang="ru-RU" dirty="0"/>
              <a:t> и 	</a:t>
            </a:r>
            <a:r>
              <a:rPr lang="ru-RU" dirty="0" err="1"/>
              <a:t>Пучачева</a:t>
            </a:r>
            <a:r>
              <a:rPr lang="ru-RU" dirty="0"/>
              <a:t>, были ключевыми моментами во времена Смуты. Так же, наши историки придерживались мнения, что причины этого времени больше в социальной сфере.</a:t>
            </a:r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4191001"/>
            <a:ext cx="5508000" cy="247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733800"/>
          </a:xfrm>
        </p:spPr>
        <p:txBody>
          <a:bodyPr>
            <a:normAutofit/>
          </a:bodyPr>
          <a:lstStyle/>
          <a:p>
            <a:r>
              <a:rPr lang="ru-RU" sz="2000" b="1" i="1" dirty="0"/>
              <a:t>Раньше царь был дан богом, он был наместником бога на Земле, теперь царь был избираем, он обычный человек.</a:t>
            </a:r>
          </a:p>
          <a:p>
            <a:r>
              <a:rPr lang="ru-RU" sz="2400" u="sng" dirty="0"/>
              <a:t>Династический кризис</a:t>
            </a:r>
            <a:r>
              <a:rPr lang="ru-RU" sz="2400" dirty="0"/>
              <a:t>. Возобновилась борьба за трон. В 1591 г. в удельном городе Угличе при невыясненных обстоятельствах погиб девятилетний царевич Дмитрий, младший сын Ивана Грозного. После смерти Федора Ивановича в 1590 году династия Рюриковичей прерывается. Поэтому в 1598 году созывается земский собор, на котором обсуждали вопрос об избрании нового царя.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/>
              <a:t>Первая причина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191021"/>
            <a:ext cx="4176000" cy="247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132</TotalTime>
  <Words>889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Constantia</vt:lpstr>
      <vt:lpstr>Times New Roman CYR</vt:lpstr>
      <vt:lpstr>Wingdings 2</vt:lpstr>
      <vt:lpstr>Бумажная</vt:lpstr>
      <vt:lpstr>ДЕПАРТАМЕНТ ОБРАЗОВАНИЯ И НАУКИ ГОРОДА МОСКВЫ Южный административный округ Государственное бюджетное общеобразовательное учреждение города Москвы  "Школа № 939"</vt:lpstr>
      <vt:lpstr>Структура работы</vt:lpstr>
      <vt:lpstr>Смута страшное слово…..</vt:lpstr>
      <vt:lpstr>Презентация PowerPoint</vt:lpstr>
      <vt:lpstr>Презентация PowerPoint</vt:lpstr>
      <vt:lpstr>Мнения историков </vt:lpstr>
      <vt:lpstr>Иностранные историки</vt:lpstr>
      <vt:lpstr>Презентация PowerPoint</vt:lpstr>
      <vt:lpstr>Первая причина</vt:lpstr>
      <vt:lpstr>Вторая причина</vt:lpstr>
      <vt:lpstr>Третья причина</vt:lpstr>
      <vt:lpstr>Четвертая причина</vt:lpstr>
      <vt:lpstr>Пятая причина </vt:lpstr>
      <vt:lpstr>Заключение </vt:lpstr>
      <vt:lpstr>Контрольные вопросы по теме: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Смуты</dc:title>
  <dc:creator>User</dc:creator>
  <cp:lastModifiedBy>Paul Tarasov</cp:lastModifiedBy>
  <cp:revision>20</cp:revision>
  <dcterms:modified xsi:type="dcterms:W3CDTF">2020-11-23T19:42:06Z</dcterms:modified>
</cp:coreProperties>
</file>