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5" r:id="rId9"/>
    <p:sldId id="272" r:id="rId10"/>
    <p:sldId id="273" r:id="rId11"/>
    <p:sldId id="274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2" autoAdjust="0"/>
    <p:restoredTop sz="94622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6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1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7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ru-RU" altLang="en-US"/>
              <a:t>Образец заголовка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ru-RU" altLang="en-US"/>
              <a:t>Образец подзаголовка</a:t>
            </a:r>
          </a:p>
        </p:txBody>
      </p:sp>
      <p:sp>
        <p:nvSpPr>
          <p:cNvPr id="38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9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0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D6AD7CB-44BD-4734-9C93-C0D4225AB03D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ABF944-85AE-498A-8D51-BB6A480C7E00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8A324E-941C-4139-BBE6-FEABE47DAD33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53DF9-6C82-4633-8C8E-39B479262A73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EB6129-8F24-4CD1-B97D-66E8D54DA05E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3F8DE-09EA-4A1D-88D3-534A0435F809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8E38FD-014C-4469-9C0C-C6B7023E7A47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CE39-ADEB-4291-AC55-608532963562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F90E2C-E15E-4D5D-B400-FF9FC2C67D0D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17B934-C01F-4EF9-8DC1-B4A591F51E81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5BCDF9-C5E2-49A4-85E8-33768E7C341D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/>
            </a:lvl1pPr>
          </a:lstStyle>
          <a:p>
            <a:pPr>
              <a:defRPr/>
            </a:pPr>
            <a:fld id="{03D55C4F-3F8D-47C8-BF77-232F47E8CD70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19465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66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79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67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79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68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79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69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79" cy="79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70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79" cy="79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71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79" cy="79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72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79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73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79" cy="79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74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79" cy="79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75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79" cy="79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76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77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78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79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79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79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80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79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81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82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79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83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79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84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79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85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86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79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87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79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88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79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89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79" cy="79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90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91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79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92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79" cy="79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93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79" cy="79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94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79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95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79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  <a:cs typeface="+mn-cs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  <a:cs typeface="+mn-cs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29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0.jpeg"/><Relationship Id="rId4" Type="http://schemas.openxmlformats.org/officeDocument/2006/relationships/image" Target="../media/image3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29.jpeg"/><Relationship Id="rId4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0.jpeg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 descr="58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40425" y="333375"/>
            <a:ext cx="2009775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7" descr="52621709_post68112253955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76600" y="404813"/>
            <a:ext cx="2154238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9" descr="ANd9GcTkdP_pL0nBfC1X2fxgNWGUMLhyAl0oUXwXa9Oj5cqjSAKZI7iDvA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59113" y="3068638"/>
            <a:ext cx="2157412" cy="288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11" descr="ANd9GcQeCgKYldr_ka1UA3gX3DDjkVR6u6Q4WJREDXu0_wZoDJezYJFEm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4213" y="333375"/>
            <a:ext cx="182562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13" descr="ANd9GcR6CCeXnE4BOMjP__2QH6InCbvId_VsBIGpat95AFrPuUnU35KS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11188" y="3068638"/>
            <a:ext cx="1939925" cy="290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9" name="AutoShape 15" descr="2Q==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80" name="AutoShape 17" descr="2Q==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081" name="Picture 19" descr="chickreskin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435600" y="3068638"/>
            <a:ext cx="1917700" cy="287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Where does a crocodile live?</a:t>
            </a:r>
            <a:endParaRPr lang="ru-RU" smtClean="0"/>
          </a:p>
        </p:txBody>
      </p:sp>
      <p:pic>
        <p:nvPicPr>
          <p:cNvPr id="14339" name="Picture 4" descr="foto_ocean_48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156325" y="4292600"/>
            <a:ext cx="2730500" cy="1820863"/>
          </a:xfrm>
          <a:noFill/>
        </p:spPr>
      </p:pic>
      <p:pic>
        <p:nvPicPr>
          <p:cNvPr id="14340" name="Picture 5" descr="gora0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750" y="1916113"/>
            <a:ext cx="2622550" cy="153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6" descr="49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00788" y="1700213"/>
            <a:ext cx="2566987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7" descr="vologda-photo-001-0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9750" y="4437063"/>
            <a:ext cx="2446338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9" descr="%D1%83%D0%B3%D1%80%D1%8E%D0%BC%D1%8B%D0%B9-%D0%BA%D1%80%D0%BE%D0%BA1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348038" y="3357563"/>
            <a:ext cx="2711450" cy="175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395288" y="3716338"/>
            <a:ext cx="2736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  mountains</a:t>
            </a:r>
            <a:endParaRPr lang="ru-RU"/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6300788" y="3789363"/>
            <a:ext cx="2663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     desert</a:t>
            </a:r>
            <a:endParaRPr lang="ru-RU"/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3276600" y="5300663"/>
            <a:ext cx="2663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   crocodile</a:t>
            </a:r>
            <a:endParaRPr lang="ru-RU"/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6011863" y="6381750"/>
            <a:ext cx="31321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sea            ocean</a:t>
            </a:r>
            <a:endParaRPr lang="ru-RU"/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323850" y="6308725"/>
            <a:ext cx="2663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       river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Where does a camel live?</a:t>
            </a:r>
            <a:endParaRPr lang="ru-RU" smtClean="0"/>
          </a:p>
        </p:txBody>
      </p:sp>
      <p:pic>
        <p:nvPicPr>
          <p:cNvPr id="15363" name="Picture 4" descr="gora01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79388" y="1557338"/>
            <a:ext cx="2971800" cy="1741487"/>
          </a:xfrm>
          <a:noFill/>
        </p:spPr>
      </p:pic>
      <p:pic>
        <p:nvPicPr>
          <p:cNvPr id="15364" name="Picture 5" descr="vologda-photo-001-0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4213" y="4076700"/>
            <a:ext cx="2446337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6" descr="49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24525" y="1412875"/>
            <a:ext cx="2566988" cy="192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7" descr="foto_ocean_48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51500" y="4149725"/>
            <a:ext cx="2778125" cy="185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9" descr="bactrianus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76600" y="2708275"/>
            <a:ext cx="22098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3348038" y="5084763"/>
            <a:ext cx="20875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   camel</a:t>
            </a:r>
            <a:endParaRPr lang="ru-RU"/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5651500" y="3500438"/>
            <a:ext cx="30972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    desert</a:t>
            </a:r>
            <a:endParaRPr lang="ru-RU"/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5795963" y="6237288"/>
            <a:ext cx="2736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Ocean        sea</a:t>
            </a:r>
            <a:endParaRPr lang="ru-RU"/>
          </a:p>
        </p:txBody>
      </p:sp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250825" y="3429000"/>
            <a:ext cx="2736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    mountains</a:t>
            </a:r>
            <a:endParaRPr lang="ru-RU"/>
          </a:p>
        </p:txBody>
      </p:sp>
      <p:sp>
        <p:nvSpPr>
          <p:cNvPr id="15373" name="Text Box 13"/>
          <p:cNvSpPr txBox="1">
            <a:spLocks noChangeArrowheads="1"/>
          </p:cNvSpPr>
          <p:nvPr/>
        </p:nvSpPr>
        <p:spPr bwMode="auto">
          <a:xfrm>
            <a:off x="539750" y="6092825"/>
            <a:ext cx="28082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         river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Where does a whale live?</a:t>
            </a:r>
            <a:endParaRPr lang="ru-RU" smtClean="0"/>
          </a:p>
        </p:txBody>
      </p:sp>
      <p:pic>
        <p:nvPicPr>
          <p:cNvPr id="16387" name="Picture 4" descr="gora01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68313" y="1827213"/>
            <a:ext cx="2919412" cy="1711325"/>
          </a:xfrm>
          <a:noFill/>
        </p:spPr>
      </p:pic>
      <p:pic>
        <p:nvPicPr>
          <p:cNvPr id="16388" name="Picture 5" descr="4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56325" y="1484313"/>
            <a:ext cx="2566988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7" descr="foto_ocean_4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84888" y="4221163"/>
            <a:ext cx="2633662" cy="175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10" descr="vologda-photo-001-0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55650" y="4221163"/>
            <a:ext cx="2446338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12" descr="whale_yacht1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635375" y="3213100"/>
            <a:ext cx="2257425" cy="184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3708400" y="5373688"/>
            <a:ext cx="2159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 whale</a:t>
            </a:r>
            <a:endParaRPr lang="ru-RU"/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6227763" y="3573463"/>
            <a:ext cx="26654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     desert</a:t>
            </a:r>
            <a:endParaRPr lang="ru-RU"/>
          </a:p>
        </p:txBody>
      </p:sp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6084888" y="6226175"/>
            <a:ext cx="28082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     sea      ocean</a:t>
            </a:r>
            <a:endParaRPr lang="ru-RU"/>
          </a:p>
        </p:txBody>
      </p:sp>
      <p:sp>
        <p:nvSpPr>
          <p:cNvPr id="16396" name="Text Box 12"/>
          <p:cNvSpPr txBox="1">
            <a:spLocks noChangeArrowheads="1"/>
          </p:cNvSpPr>
          <p:nvPr/>
        </p:nvSpPr>
        <p:spPr bwMode="auto">
          <a:xfrm>
            <a:off x="468313" y="3644900"/>
            <a:ext cx="28082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    mountains</a:t>
            </a:r>
            <a:endParaRPr lang="ru-RU"/>
          </a:p>
        </p:txBody>
      </p:sp>
      <p:sp>
        <p:nvSpPr>
          <p:cNvPr id="16397" name="Text Box 13"/>
          <p:cNvSpPr txBox="1">
            <a:spLocks noChangeArrowheads="1"/>
          </p:cNvSpPr>
          <p:nvPr/>
        </p:nvSpPr>
        <p:spPr bwMode="auto">
          <a:xfrm>
            <a:off x="611188" y="6165850"/>
            <a:ext cx="2736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           river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0"/>
            <a:ext cx="7543800" cy="1295400"/>
          </a:xfrm>
        </p:spPr>
        <p:txBody>
          <a:bodyPr/>
          <a:lstStyle/>
          <a:p>
            <a:pPr eaLnBrk="1" hangingPunct="1"/>
            <a:r>
              <a:rPr lang="en-US" smtClean="0"/>
              <a:t>Fill in the gaps.</a:t>
            </a:r>
            <a:endParaRPr lang="ru-RU" smtClean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57338"/>
            <a:ext cx="8229600" cy="44116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mtClean="0"/>
              <a:t> </a:t>
            </a:r>
            <a:r>
              <a:rPr lang="en-US" sz="2400" smtClean="0"/>
              <a:t>-Have you got a         ?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smtClean="0"/>
              <a:t> -Yes, I have got a              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smtClean="0"/>
              <a:t> -What`s        name?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smtClean="0"/>
              <a:t> -Ashby.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smtClean="0"/>
              <a:t> -What does it like to            ?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smtClean="0"/>
              <a:t> -             and apples.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smtClean="0"/>
              <a:t> -            is it like?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smtClean="0"/>
              <a:t> -Ashby is big, kind and            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smtClean="0"/>
              <a:t> -What           it  do?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smtClean="0"/>
              <a:t> -Ashby helps my father to                     .</a:t>
            </a:r>
            <a:endParaRPr lang="ru-RU" sz="2400" smtClean="0"/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2771775" y="2060575"/>
            <a:ext cx="936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camel</a:t>
            </a:r>
            <a:endParaRPr lang="ru-RU"/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1331913" y="2492375"/>
            <a:ext cx="43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its</a:t>
            </a:r>
            <a:endParaRPr lang="ru-RU"/>
          </a:p>
        </p:txBody>
      </p:sp>
      <p:sp>
        <p:nvSpPr>
          <p:cNvPr id="17425" name="Text Box 17"/>
          <p:cNvSpPr txBox="1">
            <a:spLocks noChangeArrowheads="1"/>
          </p:cNvSpPr>
          <p:nvPr/>
        </p:nvSpPr>
        <p:spPr bwMode="auto">
          <a:xfrm>
            <a:off x="3348038" y="4508500"/>
            <a:ext cx="936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strong</a:t>
            </a:r>
            <a:endParaRPr lang="ru-RU"/>
          </a:p>
        </p:txBody>
      </p:sp>
      <p:sp>
        <p:nvSpPr>
          <p:cNvPr id="17426" name="Text Box 18"/>
          <p:cNvSpPr txBox="1">
            <a:spLocks noChangeArrowheads="1"/>
          </p:cNvSpPr>
          <p:nvPr/>
        </p:nvSpPr>
        <p:spPr bwMode="auto">
          <a:xfrm>
            <a:off x="3059113" y="3284538"/>
            <a:ext cx="504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eat</a:t>
            </a:r>
            <a:endParaRPr lang="ru-RU"/>
          </a:p>
        </p:txBody>
      </p:sp>
      <p:sp>
        <p:nvSpPr>
          <p:cNvPr id="17428" name="Text Box 20"/>
          <p:cNvSpPr txBox="1">
            <a:spLocks noChangeArrowheads="1"/>
          </p:cNvSpPr>
          <p:nvPr/>
        </p:nvSpPr>
        <p:spPr bwMode="auto">
          <a:xfrm>
            <a:off x="4716463" y="2781300"/>
            <a:ext cx="1511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7429" name="Text Box 21"/>
          <p:cNvSpPr txBox="1">
            <a:spLocks noChangeArrowheads="1"/>
          </p:cNvSpPr>
          <p:nvPr/>
        </p:nvSpPr>
        <p:spPr bwMode="auto">
          <a:xfrm>
            <a:off x="323850" y="3644900"/>
            <a:ext cx="1008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Grass</a:t>
            </a:r>
            <a:endParaRPr lang="ru-RU"/>
          </a:p>
        </p:txBody>
      </p:sp>
      <p:sp>
        <p:nvSpPr>
          <p:cNvPr id="17431" name="Text Box 23"/>
          <p:cNvSpPr txBox="1">
            <a:spLocks noChangeArrowheads="1"/>
          </p:cNvSpPr>
          <p:nvPr/>
        </p:nvSpPr>
        <p:spPr bwMode="auto">
          <a:xfrm>
            <a:off x="323850" y="4076700"/>
            <a:ext cx="936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What</a:t>
            </a:r>
            <a:endParaRPr lang="ru-RU"/>
          </a:p>
        </p:txBody>
      </p:sp>
      <p:sp>
        <p:nvSpPr>
          <p:cNvPr id="17433" name="Text Box 25"/>
          <p:cNvSpPr txBox="1">
            <a:spLocks noChangeArrowheads="1"/>
          </p:cNvSpPr>
          <p:nvPr/>
        </p:nvSpPr>
        <p:spPr bwMode="auto">
          <a:xfrm>
            <a:off x="1258888" y="4868863"/>
            <a:ext cx="5762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can</a:t>
            </a:r>
            <a:endParaRPr lang="ru-RU"/>
          </a:p>
        </p:txBody>
      </p:sp>
      <p:sp>
        <p:nvSpPr>
          <p:cNvPr id="17434" name="Text Box 26"/>
          <p:cNvSpPr txBox="1">
            <a:spLocks noChangeArrowheads="1"/>
          </p:cNvSpPr>
          <p:nvPr/>
        </p:nvSpPr>
        <p:spPr bwMode="auto">
          <a:xfrm>
            <a:off x="3851275" y="5300663"/>
            <a:ext cx="1441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carry things</a:t>
            </a:r>
            <a:endParaRPr lang="ru-RU"/>
          </a:p>
        </p:txBody>
      </p:sp>
      <p:sp>
        <p:nvSpPr>
          <p:cNvPr id="17435" name="Text Box 27"/>
          <p:cNvSpPr txBox="1">
            <a:spLocks noChangeArrowheads="1"/>
          </p:cNvSpPr>
          <p:nvPr/>
        </p:nvSpPr>
        <p:spPr bwMode="auto">
          <a:xfrm>
            <a:off x="2411413" y="1628775"/>
            <a:ext cx="5032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pet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4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4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4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4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6" grpId="0"/>
      <p:bldP spid="17418" grpId="0"/>
      <p:bldP spid="17425" grpId="0"/>
      <p:bldP spid="17426" grpId="0"/>
      <p:bldP spid="17429" grpId="0"/>
      <p:bldP spid="17433" grpId="0"/>
      <p:bldP spid="17434" grpId="0"/>
      <p:bldP spid="1743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Choose the correct option.</a:t>
            </a:r>
            <a:endParaRPr lang="ru-RU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19263"/>
            <a:ext cx="6202363" cy="4411662"/>
          </a:xfrm>
        </p:spPr>
        <p:txBody>
          <a:bodyPr/>
          <a:lstStyle/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smtClean="0"/>
              <a:t>1.Dima would like to have a…………..</a:t>
            </a:r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smtClean="0"/>
              <a:t>   a) Camel     b) snake         c)</a:t>
            </a:r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smtClean="0"/>
              <a:t>2. It is ………..</a:t>
            </a:r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smtClean="0"/>
              <a:t>     a) blue		                 c) white</a:t>
            </a:r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smtClean="0"/>
              <a:t>3. It lives in the……………</a:t>
            </a:r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smtClean="0"/>
              <a:t>    a) ocean 			  c) river</a:t>
            </a:r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smtClean="0"/>
              <a:t>4. It can…………….</a:t>
            </a:r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smtClean="0"/>
              <a:t>    a) sing            b)                         c) play</a:t>
            </a:r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smtClean="0"/>
              <a:t>5. Dima would like to ………….with his animal.</a:t>
            </a:r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smtClean="0"/>
              <a:t>    a) swim          b)                         c) live</a:t>
            </a:r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smtClean="0"/>
              <a:t>6. He thinks it is a………….. animal.</a:t>
            </a:r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smtClean="0"/>
              <a:t>   a) wonderful    b) beautiful           c)</a:t>
            </a:r>
            <a:endParaRPr lang="ru-RU" sz="2000" smtClean="0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643438" y="2060575"/>
            <a:ext cx="24495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/>
              <a:t>dolphin</a:t>
            </a:r>
            <a:endParaRPr lang="ru-RU" sz="2400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411413" y="2781300"/>
            <a:ext cx="14398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/>
              <a:t>b) grey</a:t>
            </a:r>
            <a:endParaRPr lang="ru-RU" sz="2000"/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2987675" y="2781300"/>
            <a:ext cx="863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2484438" y="3500438"/>
            <a:ext cx="11525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/>
              <a:t>b) sea</a:t>
            </a:r>
            <a:endParaRPr lang="ru-RU" sz="2000"/>
          </a:p>
        </p:txBody>
      </p:sp>
      <p:sp>
        <p:nvSpPr>
          <p:cNvPr id="18443" name="Text Box 11"/>
          <p:cNvSpPr txBox="1">
            <a:spLocks noChangeArrowheads="1"/>
          </p:cNvSpPr>
          <p:nvPr/>
        </p:nvSpPr>
        <p:spPr bwMode="auto">
          <a:xfrm>
            <a:off x="2700338" y="4149725"/>
            <a:ext cx="64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dive</a:t>
            </a:r>
            <a:endParaRPr lang="ru-RU"/>
          </a:p>
        </p:txBody>
      </p:sp>
      <p:sp>
        <p:nvSpPr>
          <p:cNvPr id="18444" name="Text Box 12"/>
          <p:cNvSpPr txBox="1">
            <a:spLocks noChangeArrowheads="1"/>
          </p:cNvSpPr>
          <p:nvPr/>
        </p:nvSpPr>
        <p:spPr bwMode="auto">
          <a:xfrm>
            <a:off x="2627313" y="4868863"/>
            <a:ext cx="12969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play</a:t>
            </a:r>
            <a:endParaRPr lang="ru-RU"/>
          </a:p>
        </p:txBody>
      </p:sp>
      <p:sp>
        <p:nvSpPr>
          <p:cNvPr id="18445" name="Text Box 13"/>
          <p:cNvSpPr txBox="1">
            <a:spLocks noChangeArrowheads="1"/>
          </p:cNvSpPr>
          <p:nvPr/>
        </p:nvSpPr>
        <p:spPr bwMode="auto">
          <a:xfrm>
            <a:off x="4716463" y="5516563"/>
            <a:ext cx="19431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nice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441" grpId="0"/>
      <p:bldP spid="18443" grpId="0"/>
      <p:bldP spid="18444" grpId="0"/>
      <p:bldP spid="1844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6000" smtClean="0"/>
              <a:t>My Progress</a:t>
            </a:r>
            <a:endParaRPr lang="ru-RU" sz="600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Now I know: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 - where the animals live;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 - what they eat;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 - what they can do.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   </a:t>
            </a:r>
            <a:r>
              <a:rPr lang="en-US" b="1" smtClean="0"/>
              <a:t>Now I can say: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 - where the animals live;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 - what they eat;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 - what they can do.</a:t>
            </a:r>
            <a:endParaRPr lang="ru-RU" smtClean="0"/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5435600" y="2276475"/>
            <a:ext cx="3708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59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6000" smtClean="0"/>
              <a:t>My Progress</a:t>
            </a:r>
            <a:endParaRPr lang="ru-RU" sz="600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00213"/>
            <a:ext cx="8229600" cy="441166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mtClean="0"/>
              <a:t> </a:t>
            </a:r>
            <a:r>
              <a:rPr lang="en-US" sz="6000" smtClean="0"/>
              <a:t>“4 points” –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6000" smtClean="0"/>
              <a:t> “5 points” –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6000" smtClean="0"/>
              <a:t> “6 points” -</a:t>
            </a:r>
            <a:endParaRPr lang="ru-RU" sz="6000" smtClean="0"/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4572000" y="1773238"/>
            <a:ext cx="223361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6000"/>
              <a:t>good</a:t>
            </a:r>
            <a:endParaRPr lang="ru-RU" sz="6000"/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4643438" y="2924175"/>
            <a:ext cx="428466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6000"/>
              <a:t>Very good</a:t>
            </a:r>
            <a:endParaRPr lang="ru-RU" sz="6000"/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4787900" y="3933825"/>
            <a:ext cx="3708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6000"/>
              <a:t>excellent</a:t>
            </a:r>
            <a:endParaRPr lang="ru-RU" sz="6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/>
      <p:bldP spid="20486" grpId="0"/>
      <p:bldP spid="2048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6000" smtClean="0"/>
              <a:t>Homework</a:t>
            </a:r>
            <a:endParaRPr lang="ru-RU" sz="600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mtClean="0"/>
              <a:t> -draw a picture of any animal;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 - write down the following sentences: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           what it is like;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           where this animal lives;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           what it eats;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           what in can do.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2150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 descr="Lion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8313" y="3357563"/>
            <a:ext cx="2879725" cy="241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7" descr="220px-Medved_mzoo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77050" y="1412875"/>
            <a:ext cx="1731963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9" descr="petuh0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16688" y="3873500"/>
            <a:ext cx="2303462" cy="192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11" descr="275px-Sow_and_five_piglets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3850" y="357188"/>
            <a:ext cx="3455988" cy="228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13" descr="obesana_uosho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348038" y="3500438"/>
            <a:ext cx="3024187" cy="226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15" descr="265px-Pernod_Al_Ariba_0046b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995738" y="333375"/>
            <a:ext cx="2808287" cy="227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 descr="tigr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825" y="3141663"/>
            <a:ext cx="2736850" cy="218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7" descr="239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32138" y="3141663"/>
            <a:ext cx="2197100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9" descr="kengo5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80063" y="3141663"/>
            <a:ext cx="2879725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AutoShape 11" descr="9k=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6" name="AutoShape 13" descr="9k=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7" name="AutoShape 15" descr="9k=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5128" name="Picture 17" descr="ytka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95963" y="404813"/>
            <a:ext cx="2017712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Picture 19" descr="275px-Koe_in_weiland_bij_Gorssel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916238" y="404813"/>
            <a:ext cx="2808287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0" name="Picture 21" descr="petuh01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23850" y="404813"/>
            <a:ext cx="2519363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404813"/>
            <a:ext cx="7543800" cy="1295400"/>
          </a:xfrm>
        </p:spPr>
        <p:txBody>
          <a:bodyPr/>
          <a:lstStyle/>
          <a:p>
            <a:pPr eaLnBrk="1" hangingPunct="1"/>
            <a:r>
              <a:rPr lang="en-US" sz="6000" smtClean="0"/>
              <a:t>The Animal World</a:t>
            </a:r>
            <a:endParaRPr lang="ru-RU" sz="6000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773238"/>
            <a:ext cx="8229600" cy="4411662"/>
          </a:xfrm>
        </p:spPr>
        <p:txBody>
          <a:bodyPr/>
          <a:lstStyle/>
          <a:p>
            <a:pPr eaLnBrk="1" hangingPunct="1"/>
            <a:r>
              <a:rPr lang="en-US" smtClean="0"/>
              <a:t>We shall know:</a:t>
            </a:r>
            <a:endParaRPr lang="ru-RU" smtClean="0"/>
          </a:p>
          <a:p>
            <a:pPr eaLnBrk="1" hangingPunct="1"/>
            <a:r>
              <a:rPr lang="en-US" smtClean="0"/>
              <a:t>Where the animals live;</a:t>
            </a:r>
          </a:p>
          <a:p>
            <a:pPr eaLnBrk="1" hangingPunct="1"/>
            <a:r>
              <a:rPr lang="en-US" smtClean="0"/>
              <a:t>What they eat;</a:t>
            </a:r>
          </a:p>
          <a:p>
            <a:pPr eaLnBrk="1" hangingPunct="1"/>
            <a:r>
              <a:rPr lang="en-US" smtClean="0"/>
              <a:t>What they can do;</a:t>
            </a:r>
          </a:p>
          <a:p>
            <a:pPr eaLnBrk="1" hangingPunct="1"/>
            <a:r>
              <a:rPr lang="en-US" smtClean="0"/>
              <a:t>Some new words.</a:t>
            </a:r>
            <a:endParaRPr lang="ru-RU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2457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400" smtClean="0"/>
              <a:t>Where do Animals Live?</a:t>
            </a:r>
            <a:endParaRPr lang="ru-RU" sz="4400" smtClean="0"/>
          </a:p>
        </p:txBody>
      </p:sp>
      <p:sp>
        <p:nvSpPr>
          <p:cNvPr id="9220" name="TextBox 5"/>
          <p:cNvSpPr txBox="1">
            <a:spLocks noChangeArrowheads="1"/>
          </p:cNvSpPr>
          <p:nvPr/>
        </p:nvSpPr>
        <p:spPr bwMode="auto">
          <a:xfrm>
            <a:off x="6516688" y="4005263"/>
            <a:ext cx="22717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68313" y="1412875"/>
            <a:ext cx="6983412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/>
              <a:t>On a farm      in the Zoo     in the forest</a:t>
            </a:r>
          </a:p>
          <a:p>
            <a:endParaRPr lang="ru-RU"/>
          </a:p>
        </p:txBody>
      </p:sp>
      <p:sp>
        <p:nvSpPr>
          <p:cNvPr id="9236" name="Text Box 20"/>
          <p:cNvSpPr txBox="1">
            <a:spLocks noChangeArrowheads="1"/>
          </p:cNvSpPr>
          <p:nvPr/>
        </p:nvSpPr>
        <p:spPr bwMode="auto">
          <a:xfrm>
            <a:off x="3184525" y="1792288"/>
            <a:ext cx="2108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9241" name="Text Box 25"/>
          <p:cNvSpPr txBox="1">
            <a:spLocks noChangeArrowheads="1"/>
          </p:cNvSpPr>
          <p:nvPr/>
        </p:nvSpPr>
        <p:spPr bwMode="auto">
          <a:xfrm>
            <a:off x="755650" y="2205038"/>
            <a:ext cx="1608138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/>
              <a:t>A hen</a:t>
            </a:r>
          </a:p>
          <a:p>
            <a:r>
              <a:rPr lang="en-US" sz="2400"/>
              <a:t>A cockerel</a:t>
            </a:r>
          </a:p>
          <a:p>
            <a:r>
              <a:rPr lang="en-US" sz="2400"/>
              <a:t>A pig</a:t>
            </a:r>
          </a:p>
          <a:p>
            <a:r>
              <a:rPr lang="en-US" sz="2400"/>
              <a:t>A horse</a:t>
            </a:r>
          </a:p>
          <a:p>
            <a:r>
              <a:rPr lang="en-US" sz="2400"/>
              <a:t>A sheep</a:t>
            </a:r>
          </a:p>
          <a:p>
            <a:r>
              <a:rPr lang="en-US" sz="2400"/>
              <a:t>a rabbit </a:t>
            </a:r>
          </a:p>
          <a:p>
            <a:r>
              <a:rPr lang="en-US" sz="2400"/>
              <a:t>A duck</a:t>
            </a:r>
          </a:p>
          <a:p>
            <a:r>
              <a:rPr lang="en-US" sz="2400"/>
              <a:t>A cow</a:t>
            </a:r>
            <a:endParaRPr lang="ru-RU" sz="2400"/>
          </a:p>
          <a:p>
            <a:endParaRPr lang="ru-RU" sz="2400"/>
          </a:p>
        </p:txBody>
      </p:sp>
      <p:sp>
        <p:nvSpPr>
          <p:cNvPr id="9242" name="Text Box 26"/>
          <p:cNvSpPr txBox="1">
            <a:spLocks noChangeArrowheads="1"/>
          </p:cNvSpPr>
          <p:nvPr/>
        </p:nvSpPr>
        <p:spPr bwMode="auto">
          <a:xfrm>
            <a:off x="2987675" y="2276475"/>
            <a:ext cx="1944688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A lion</a:t>
            </a:r>
          </a:p>
          <a:p>
            <a:pPr>
              <a:spcBef>
                <a:spcPct val="50000"/>
              </a:spcBef>
            </a:pPr>
            <a:r>
              <a:rPr lang="en-US" sz="2400"/>
              <a:t>A giraffe</a:t>
            </a:r>
          </a:p>
          <a:p>
            <a:pPr>
              <a:spcBef>
                <a:spcPct val="50000"/>
              </a:spcBef>
            </a:pPr>
            <a:r>
              <a:rPr lang="en-US" sz="2400"/>
              <a:t>A parrot</a:t>
            </a:r>
          </a:p>
          <a:p>
            <a:pPr>
              <a:spcBef>
                <a:spcPct val="50000"/>
              </a:spcBef>
            </a:pPr>
            <a:r>
              <a:rPr lang="en-US" sz="2400"/>
              <a:t>A monkey</a:t>
            </a:r>
          </a:p>
          <a:p>
            <a:pPr>
              <a:spcBef>
                <a:spcPct val="50000"/>
              </a:spcBef>
            </a:pPr>
            <a:r>
              <a:rPr lang="en-US" sz="2400"/>
              <a:t>A tiger</a:t>
            </a:r>
          </a:p>
          <a:p>
            <a:pPr>
              <a:spcBef>
                <a:spcPct val="50000"/>
              </a:spcBef>
            </a:pPr>
            <a:r>
              <a:rPr lang="en-US" sz="2400"/>
              <a:t>A kangaroo</a:t>
            </a:r>
            <a:endParaRPr lang="ru-RU" sz="2400"/>
          </a:p>
          <a:p>
            <a:pPr>
              <a:spcBef>
                <a:spcPct val="50000"/>
              </a:spcBef>
            </a:pPr>
            <a:endParaRPr lang="ru-RU" sz="2400"/>
          </a:p>
        </p:txBody>
      </p:sp>
      <p:sp>
        <p:nvSpPr>
          <p:cNvPr id="9243" name="Text Box 27"/>
          <p:cNvSpPr txBox="1">
            <a:spLocks noChangeArrowheads="1"/>
          </p:cNvSpPr>
          <p:nvPr/>
        </p:nvSpPr>
        <p:spPr bwMode="auto">
          <a:xfrm>
            <a:off x="5364163" y="2420938"/>
            <a:ext cx="1657350" cy="210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A fox</a:t>
            </a:r>
          </a:p>
          <a:p>
            <a:pPr>
              <a:spcBef>
                <a:spcPct val="50000"/>
              </a:spcBef>
            </a:pPr>
            <a:r>
              <a:rPr lang="en-US" sz="2400"/>
              <a:t>A bear</a:t>
            </a:r>
          </a:p>
          <a:p>
            <a:pPr>
              <a:spcBef>
                <a:spcPct val="50000"/>
              </a:spcBef>
            </a:pPr>
            <a:r>
              <a:rPr lang="en-US" sz="2400"/>
              <a:t>A wolf</a:t>
            </a:r>
            <a:endParaRPr lang="ru-RU" sz="2400"/>
          </a:p>
          <a:p>
            <a:pPr>
              <a:spcBef>
                <a:spcPct val="50000"/>
              </a:spcBef>
            </a:pPr>
            <a:endParaRPr lang="ru-RU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41" grpId="0"/>
      <p:bldP spid="9242" grpId="0"/>
      <p:bldP spid="92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Make up your own sentence.</a:t>
            </a:r>
            <a:endParaRPr lang="ru-RU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4400" smtClean="0"/>
              <a:t>Ex: A fox lives in the forest.</a:t>
            </a:r>
            <a:endParaRPr lang="ru-RU" sz="4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400" smtClean="0"/>
              <a:t>Where does an</a:t>
            </a:r>
            <a:r>
              <a:rPr lang="en-US" sz="5500" smtClean="0"/>
              <a:t> </a:t>
            </a:r>
            <a:r>
              <a:rPr lang="en-US" sz="4400" smtClean="0"/>
              <a:t>eagle live?</a:t>
            </a:r>
            <a:endParaRPr lang="ru-RU" sz="4400" smtClean="0"/>
          </a:p>
        </p:txBody>
      </p:sp>
      <p:pic>
        <p:nvPicPr>
          <p:cNvPr id="11267" name="Picture 5" descr="orel0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63938" y="2276475"/>
            <a:ext cx="1781175" cy="271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AutoShape 7" descr="Z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69" name="AutoShape 9" descr="Z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1270" name="Picture 11" descr="foto_ocean_4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51500" y="4221163"/>
            <a:ext cx="2778125" cy="185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1" name="AutoShape 13" descr="Z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72" name="AutoShape 15" descr="Z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1273" name="Picture 17" descr="49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51500" y="1628775"/>
            <a:ext cx="2665413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4" name="Picture 19" descr="gora0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9750" y="1844675"/>
            <a:ext cx="2622550" cy="153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5" name="Picture 21" descr="vologda-photo-001-0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39750" y="4076700"/>
            <a:ext cx="2663825" cy="199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6" name="Text Box 26"/>
          <p:cNvSpPr txBox="1">
            <a:spLocks noChangeArrowheads="1"/>
          </p:cNvSpPr>
          <p:nvPr/>
        </p:nvSpPr>
        <p:spPr bwMode="auto">
          <a:xfrm>
            <a:off x="971550" y="3500438"/>
            <a:ext cx="2663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mountain</a:t>
            </a:r>
            <a:endParaRPr lang="ru-RU"/>
          </a:p>
        </p:txBody>
      </p:sp>
      <p:sp>
        <p:nvSpPr>
          <p:cNvPr id="11282" name="Text Box 18"/>
          <p:cNvSpPr txBox="1">
            <a:spLocks noChangeArrowheads="1"/>
          </p:cNvSpPr>
          <p:nvPr/>
        </p:nvSpPr>
        <p:spPr bwMode="auto">
          <a:xfrm>
            <a:off x="3492500" y="5157788"/>
            <a:ext cx="2159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eagle</a:t>
            </a:r>
            <a:endParaRPr lang="ru-RU"/>
          </a:p>
        </p:txBody>
      </p:sp>
      <p:sp>
        <p:nvSpPr>
          <p:cNvPr id="11283" name="Text Box 19"/>
          <p:cNvSpPr txBox="1">
            <a:spLocks noChangeArrowheads="1"/>
          </p:cNvSpPr>
          <p:nvPr/>
        </p:nvSpPr>
        <p:spPr bwMode="auto">
          <a:xfrm>
            <a:off x="5724525" y="3716338"/>
            <a:ext cx="22320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desert</a:t>
            </a:r>
            <a:endParaRPr lang="ru-RU"/>
          </a:p>
        </p:txBody>
      </p:sp>
      <p:sp>
        <p:nvSpPr>
          <p:cNvPr id="11284" name="Text Box 20"/>
          <p:cNvSpPr txBox="1">
            <a:spLocks noChangeArrowheads="1"/>
          </p:cNvSpPr>
          <p:nvPr/>
        </p:nvSpPr>
        <p:spPr bwMode="auto">
          <a:xfrm>
            <a:off x="395288" y="6381750"/>
            <a:ext cx="28082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river</a:t>
            </a:r>
            <a:endParaRPr lang="ru-RU"/>
          </a:p>
        </p:txBody>
      </p:sp>
      <p:sp>
        <p:nvSpPr>
          <p:cNvPr id="11285" name="Text Box 21"/>
          <p:cNvSpPr txBox="1">
            <a:spLocks noChangeArrowheads="1"/>
          </p:cNvSpPr>
          <p:nvPr/>
        </p:nvSpPr>
        <p:spPr bwMode="auto">
          <a:xfrm>
            <a:off x="5580063" y="6237288"/>
            <a:ext cx="28082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Ocean    sea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7543800" cy="1295400"/>
          </a:xfrm>
        </p:spPr>
        <p:txBody>
          <a:bodyPr/>
          <a:lstStyle/>
          <a:p>
            <a:pPr eaLnBrk="1" hangingPunct="1"/>
            <a:r>
              <a:rPr lang="en-US" smtClean="0"/>
              <a:t>Where does a dolphin live? </a:t>
            </a:r>
            <a:endParaRPr lang="ru-RU" smtClean="0"/>
          </a:p>
        </p:txBody>
      </p:sp>
      <p:pic>
        <p:nvPicPr>
          <p:cNvPr id="12291" name="Picture 5" descr="vologda-photo-001-0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750" y="4365625"/>
            <a:ext cx="2373313" cy="177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6" descr="gora01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50825" y="1700213"/>
            <a:ext cx="3024188" cy="1668462"/>
          </a:xfrm>
          <a:noFill/>
        </p:spPr>
      </p:pic>
      <p:pic>
        <p:nvPicPr>
          <p:cNvPr id="12293" name="Picture 7" descr="49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00788" y="1628775"/>
            <a:ext cx="2566987" cy="192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8" descr="foto_ocean_48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56325" y="4221163"/>
            <a:ext cx="2778125" cy="185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10" descr="vologda-photo-001-0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750" y="4437063"/>
            <a:ext cx="2373313" cy="177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Picture 11" descr="vologda-photo-001-0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750" y="4508500"/>
            <a:ext cx="2373313" cy="177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7" name="Picture 14" descr="1270740296_dolphin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03575" y="3141663"/>
            <a:ext cx="2986088" cy="2239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0" y="3573463"/>
            <a:ext cx="29876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       mountains</a:t>
            </a:r>
            <a:endParaRPr lang="ru-RU"/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6372225" y="3789363"/>
            <a:ext cx="2520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      desert</a:t>
            </a:r>
            <a:endParaRPr lang="ru-RU"/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3203575" y="5661025"/>
            <a:ext cx="2736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    dolphin</a:t>
            </a:r>
            <a:endParaRPr lang="ru-RU"/>
          </a:p>
        </p:txBody>
      </p:sp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6011863" y="6308725"/>
            <a:ext cx="31321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     ocean       sea</a:t>
            </a:r>
            <a:endParaRPr lang="ru-RU"/>
          </a:p>
        </p:txBody>
      </p:sp>
      <p:sp>
        <p:nvSpPr>
          <p:cNvPr id="12303" name="Text Box 15"/>
          <p:cNvSpPr txBox="1">
            <a:spLocks noChangeArrowheads="1"/>
          </p:cNvSpPr>
          <p:nvPr/>
        </p:nvSpPr>
        <p:spPr bwMode="auto">
          <a:xfrm>
            <a:off x="323850" y="6453188"/>
            <a:ext cx="2952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          river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Where does a snake live?</a:t>
            </a:r>
            <a:endParaRPr lang="ru-RU" smtClean="0"/>
          </a:p>
        </p:txBody>
      </p:sp>
      <p:pic>
        <p:nvPicPr>
          <p:cNvPr id="13315" name="Picture 4" descr="gora01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95288" y="1628775"/>
            <a:ext cx="2919412" cy="1711325"/>
          </a:xfrm>
          <a:noFill/>
        </p:spPr>
      </p:pic>
      <p:pic>
        <p:nvPicPr>
          <p:cNvPr id="13316" name="Picture 5" descr="vologda-photo-001-0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750" y="4221163"/>
            <a:ext cx="2446338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6" descr="49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27763" y="1628775"/>
            <a:ext cx="2566987" cy="192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7" descr="foto_ocean_48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56325" y="4292600"/>
            <a:ext cx="2778125" cy="185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9" descr="Zmeya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563938" y="2924175"/>
            <a:ext cx="2392362" cy="179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468313" y="3429000"/>
            <a:ext cx="2663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3323" name="Text Box 11"/>
          <p:cNvSpPr txBox="1">
            <a:spLocks noChangeArrowheads="1"/>
          </p:cNvSpPr>
          <p:nvPr/>
        </p:nvSpPr>
        <p:spPr bwMode="auto">
          <a:xfrm>
            <a:off x="395288" y="3644900"/>
            <a:ext cx="25923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         mountains</a:t>
            </a:r>
            <a:endParaRPr lang="ru-RU"/>
          </a:p>
        </p:txBody>
      </p:sp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6372225" y="3789363"/>
            <a:ext cx="2520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      desert</a:t>
            </a:r>
            <a:endParaRPr lang="ru-RU"/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3563938" y="5084763"/>
            <a:ext cx="23034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         snake</a:t>
            </a:r>
            <a:endParaRPr lang="ru-RU"/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468313" y="6237288"/>
            <a:ext cx="2663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       river</a:t>
            </a:r>
            <a:endParaRPr lang="ru-RU"/>
          </a:p>
        </p:txBody>
      </p:sp>
      <p:sp>
        <p:nvSpPr>
          <p:cNvPr id="13327" name="Text Box 15"/>
          <p:cNvSpPr txBox="1">
            <a:spLocks noChangeArrowheads="1"/>
          </p:cNvSpPr>
          <p:nvPr/>
        </p:nvSpPr>
        <p:spPr bwMode="auto">
          <a:xfrm>
            <a:off x="5940425" y="6453188"/>
            <a:ext cx="32035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   Ocean         sea            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ть">
  <a:themeElements>
    <a:clrScheme name="Сеть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Сеть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Network</Template>
  <TotalTime>374</TotalTime>
  <Words>423</Words>
  <Application>Microsoft Office PowerPoint</Application>
  <PresentationFormat>Экран (4:3)</PresentationFormat>
  <Paragraphs>125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Сеть</vt:lpstr>
      <vt:lpstr>Презентация PowerPoint</vt:lpstr>
      <vt:lpstr>Презентация PowerPoint</vt:lpstr>
      <vt:lpstr>Презентация PowerPoint</vt:lpstr>
      <vt:lpstr>The Animal World</vt:lpstr>
      <vt:lpstr>Where do Animals Live?</vt:lpstr>
      <vt:lpstr>Make up your own sentence.</vt:lpstr>
      <vt:lpstr>Where does an eagle live?</vt:lpstr>
      <vt:lpstr>Where does a dolphin live? </vt:lpstr>
      <vt:lpstr>Where does a snake live?</vt:lpstr>
      <vt:lpstr>Where does a crocodile live?</vt:lpstr>
      <vt:lpstr>Where does a camel live?</vt:lpstr>
      <vt:lpstr>Where does a whale live?</vt:lpstr>
      <vt:lpstr>Fill in the gaps.</vt:lpstr>
      <vt:lpstr>Choose the correct option.</vt:lpstr>
      <vt:lpstr>My Progress</vt:lpstr>
      <vt:lpstr>My Progress</vt:lpstr>
      <vt:lpstr>Homework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Сенина Ольга Геннадьевна</dc:creator>
  <cp:lastModifiedBy>user</cp:lastModifiedBy>
  <cp:revision>83</cp:revision>
  <dcterms:created xsi:type="dcterms:W3CDTF">2012-11-09T10:37:24Z</dcterms:created>
  <dcterms:modified xsi:type="dcterms:W3CDTF">2015-11-24T20:39:48Z</dcterms:modified>
</cp:coreProperties>
</file>