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9" r:id="rId5"/>
    <p:sldId id="278" r:id="rId6"/>
    <p:sldId id="277" r:id="rId7"/>
    <p:sldId id="258" r:id="rId8"/>
    <p:sldId id="271" r:id="rId9"/>
    <p:sldId id="272" r:id="rId10"/>
    <p:sldId id="265" r:id="rId11"/>
    <p:sldId id="267" r:id="rId12"/>
    <p:sldId id="274" r:id="rId13"/>
    <p:sldId id="276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1" autoAdjust="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0824-CD86-4095-9B6E-F65ACE8E859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2E92B-A9B4-48F0-B9CD-AA1EF7DC0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0824-CD86-4095-9B6E-F65ACE8E859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2E92B-A9B4-48F0-B9CD-AA1EF7DC0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0824-CD86-4095-9B6E-F65ACE8E859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2E92B-A9B4-48F0-B9CD-AA1EF7DC0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0824-CD86-4095-9B6E-F65ACE8E859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2E92B-A9B4-48F0-B9CD-AA1EF7DC0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0824-CD86-4095-9B6E-F65ACE8E859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2E92B-A9B4-48F0-B9CD-AA1EF7DC0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0824-CD86-4095-9B6E-F65ACE8E859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2E92B-A9B4-48F0-B9CD-AA1EF7DC0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0824-CD86-4095-9B6E-F65ACE8E859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A2E92B-A9B4-48F0-B9CD-AA1EF7DC0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9BB50824-CD86-4095-9B6E-F65ACE8E859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1AA2E92B-A9B4-48F0-B9CD-AA1EF7DC0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9464"/>
            <a:ext cx="9144000" cy="158417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itchFamily="18" charset="0"/>
              </a:rPr>
              <a:t/>
            </a:r>
            <a:b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itchFamily="18" charset="0"/>
              </a:rPr>
            </a:b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itchFamily="18" charset="0"/>
              </a:rPr>
              <a:t/>
            </a:r>
            <a:b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itchFamily="18" charset="0"/>
              </a:rPr>
            </a:b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Georgia" pitchFamily="18" charset="0"/>
              </a:rPr>
              <a:t>Проект по изготовлению модели танка «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Georgia" pitchFamily="18" charset="0"/>
              </a:rPr>
              <a:t>Т-34-85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Georgia" pitchFamily="18" charset="0"/>
              </a:rPr>
              <a:t>» в масштабе 1:16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5085184"/>
            <a:ext cx="4177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Изготовил: Егоров Юрий</a:t>
            </a:r>
          </a:p>
          <a:p>
            <a:r>
              <a:rPr lang="ru-RU" dirty="0" smtClean="0">
                <a:latin typeface="Georgia" pitchFamily="18" charset="0"/>
              </a:rPr>
              <a:t>Руководитель: Егоров Егор Юрьевич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899808"/>
            <a:ext cx="9144000" cy="9581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3571" y="271211"/>
            <a:ext cx="749686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/>
              <a:t>МКУ «Мегино-Кангаласское районное управление образования»</a:t>
            </a:r>
          </a:p>
          <a:p>
            <a:pPr algn="ctr"/>
            <a:r>
              <a:rPr lang="ru-RU" sz="2000" dirty="0"/>
              <a:t>Муниципальное автономное учреждение</a:t>
            </a:r>
          </a:p>
          <a:p>
            <a:pPr algn="ctr"/>
            <a:r>
              <a:rPr lang="ru-RU" sz="2000" dirty="0"/>
              <a:t>Дополнительного образования</a:t>
            </a:r>
          </a:p>
          <a:p>
            <a:pPr algn="ctr"/>
            <a:r>
              <a:rPr lang="ru-RU" sz="2000" dirty="0"/>
              <a:t>«Центр детского (юношеского) технического творчества»</a:t>
            </a:r>
          </a:p>
          <a:p>
            <a:endParaRPr lang="ru-RU" dirty="0"/>
          </a:p>
        </p:txBody>
      </p:sp>
      <p:pic>
        <p:nvPicPr>
          <p:cNvPr id="1026" name="Picture 2" descr="C:\Users\Николай Попов\Desktop\фотографии\Новая папка\WhatsApp Image 2020-09-07 at 11.12.41 (1)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286124"/>
            <a:ext cx="3584851" cy="2295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4187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иколай Попов\Desktop\фотографии\Новая папка\WhatsApp Image 2020-09-07 at 11.10.5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6482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4092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88640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изготовления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месяца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8" name="Picture 2" descr="C:\Users\Николай Попов\Desktop\фотографии\Новая папка\WhatsApp Image 2020-09-07 at 11.12.46 (1)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2627"/>
          <a:stretch>
            <a:fillRect/>
          </a:stretch>
        </p:blipFill>
        <p:spPr bwMode="auto">
          <a:xfrm>
            <a:off x="571472" y="785794"/>
            <a:ext cx="8067194" cy="5286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950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Николай Попов\Desktop\фотографии\Новая папка\WhatsApp Image 2020-09-07 at 14.31.27 (1)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482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38273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Николай Попов\Desktop\фотографии\Новая папка\WhatsApp Image 2020-09-07 at 14.31.2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482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1327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Николай Попов\Desktop\фотографии\Новая папка\WhatsApp Image 2020-09-07 at 14.31.27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6482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6575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Танк Т-34-85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3231" y="2420888"/>
            <a:ext cx="8229600" cy="3556992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Боевая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 – 32 тонны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Экипаж – 5 человек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 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корпуса – 6.1/8.1м (с пушкой)</a:t>
            </a:r>
            <a:endParaRPr lang="ru-RU" sz="3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– 3м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– 2.7 м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Вооружение (калибр в мм) пушка (85)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2 пул. (7.62)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51.2 км/ч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453231" y="1376772"/>
            <a:ext cx="8229600" cy="665753"/>
          </a:xfrm>
          <a:prstGeom prst="rect">
            <a:avLst/>
          </a:prstGeom>
        </p:spPr>
        <p:txBody>
          <a:bodyPr anchor="b" anchorCtr="0">
            <a:normAutofit/>
          </a:bodyPr>
          <a:lstStyle>
            <a:defPPr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defPPr>
            <a:lvl1pPr algn="l" eaLnBrk="1" hangingPunct="1">
              <a:buNone/>
              <a:defRPr sz="3600">
                <a:solidFill>
                  <a:schemeClr val="tx1">
                    <a:alpha val="100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ru-RU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</a:t>
            </a:r>
            <a:endParaRPr lang="ru-RU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818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2471726" cy="11407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https://i.pinimg.com/originals/d7/6e/cb/d76ecbd4671d1b02ee11d71551c3d5b1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06" y="428604"/>
            <a:ext cx="8929750" cy="57932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75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схеме и чертежу танка в масштабе 1:16 изготавливаем корпус и башню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s://st03.kakprosto.ru/images/article/2019/3/9/349864_5c840a61004985c840a61004d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571612"/>
            <a:ext cx="4302521" cy="4286280"/>
          </a:xfrm>
          <a:prstGeom prst="rect">
            <a:avLst/>
          </a:prstGeom>
          <a:noFill/>
        </p:spPr>
      </p:pic>
      <p:pic>
        <p:nvPicPr>
          <p:cNvPr id="13316" name="Picture 4" descr="http://ww2history.ru/uploads/1/1368131223_3-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13"/>
            <a:ext cx="4500561" cy="2428892"/>
          </a:xfrm>
          <a:prstGeom prst="rect">
            <a:avLst/>
          </a:prstGeom>
          <a:noFill/>
        </p:spPr>
      </p:pic>
      <p:pic>
        <p:nvPicPr>
          <p:cNvPr id="13318" name="Picture 6" descr="https://1.bp.blogspot.com/_2VDcvCKLPJI/TI8gfS3ijBI/AAAAAAAAAWU/wWhwsQ6aV0Y/s1600/%D0%A1%D1%85%D0%B5%D0%BC%D0%B0-%D0%B1%D1%80%D0%BE%D0%BD%D0%B8%D1%80%D0%BE%D0%B2%D0%B0%D0%BD%D0%B8%D1%8F-%D0%A2-34-85-%D0%BE%D0%B1%D1%80%D0%B0%D0%B7%D1%86%D0%B0-1944-%D0%B3%D0%BE%D0%B4%D0%B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4000504"/>
            <a:ext cx="4500562" cy="2857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7377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ПВХ пластик , </a:t>
            </a:r>
          </a:p>
          <a:p>
            <a:pPr>
              <a:buFontTx/>
              <a:buChar char="-"/>
            </a:pPr>
            <a:r>
              <a:rPr lang="ru-RU" dirty="0" smtClean="0"/>
              <a:t>душевой коврик , </a:t>
            </a:r>
          </a:p>
          <a:p>
            <a:pPr>
              <a:buFontTx/>
              <a:buChar char="-"/>
            </a:pPr>
            <a:r>
              <a:rPr lang="ru-RU" dirty="0" smtClean="0"/>
              <a:t>медицинский шприц , </a:t>
            </a:r>
          </a:p>
          <a:p>
            <a:pPr>
              <a:buFontTx/>
              <a:buChar char="-"/>
            </a:pPr>
            <a:r>
              <a:rPr lang="ru-RU" dirty="0" smtClean="0"/>
              <a:t>оцинкованный металл , </a:t>
            </a:r>
          </a:p>
          <a:p>
            <a:pPr>
              <a:buFontTx/>
              <a:buChar char="-"/>
            </a:pPr>
            <a:r>
              <a:rPr lang="ru-RU" dirty="0" smtClean="0"/>
              <a:t>куски металла, </a:t>
            </a:r>
          </a:p>
          <a:p>
            <a:pPr>
              <a:buFontTx/>
              <a:buChar char="-"/>
            </a:pPr>
            <a:r>
              <a:rPr lang="ru-RU" dirty="0" smtClean="0"/>
              <a:t>веревка, </a:t>
            </a:r>
          </a:p>
          <a:p>
            <a:pPr>
              <a:buFontTx/>
              <a:buChar char="-"/>
            </a:pPr>
            <a:r>
              <a:rPr lang="ru-RU" dirty="0" smtClean="0"/>
              <a:t>кусок рыболовной удочки ,</a:t>
            </a:r>
          </a:p>
          <a:p>
            <a:pPr>
              <a:buFontTx/>
              <a:buChar char="-"/>
            </a:pPr>
            <a:r>
              <a:rPr lang="ru-RU" dirty="0" smtClean="0"/>
              <a:t>2 моторчика ,</a:t>
            </a:r>
          </a:p>
          <a:p>
            <a:pPr>
              <a:buFontTx/>
              <a:buChar char="-"/>
            </a:pPr>
            <a:r>
              <a:rPr lang="ru-RU" dirty="0" smtClean="0"/>
              <a:t>бортовой компьютер от радиоуправляемой машины.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85495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Танк изготовлен из подручных материалов: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Николай Попов\Desktop\фотографии\Новая папка\WhatsApp Image 2020-09-07 at 11.10.4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122" cy="6375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иколай Попов\Desktop\фотографии\Новая папка\WhatsApp Image 2020-09-07 at 11.10.48 (3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786874" cy="6590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4988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иколай Попов\Desktop\фотографии\Новая папка\WhatsApp Image 2020-09-07 at 11.10.51 (1)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375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7566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иколай Попов\Desktop\фотографии\Новая папка\WhatsApp Image 2020-09-07 at 11.10.5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86874" cy="6590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211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722</TotalTime>
  <Words>97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</vt:lpstr>
      <vt:lpstr>  Проект по изготовлению модели танка «Т-34-85» в масштабе 1:16</vt:lpstr>
      <vt:lpstr>Танк Т-34-85</vt:lpstr>
      <vt:lpstr>Слайд 3</vt:lpstr>
      <vt:lpstr>По схеме и чертежу танка в масштабе 1:16 изготавливаем корпус и башню </vt:lpstr>
      <vt:lpstr>Танк изготовлен из подручных материалов: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на уроках технологии</dc:title>
  <dc:creator>DNA7 X64</dc:creator>
  <cp:lastModifiedBy>Николай Попов</cp:lastModifiedBy>
  <cp:revision>55</cp:revision>
  <dcterms:created xsi:type="dcterms:W3CDTF">2015-04-13T07:33:45Z</dcterms:created>
  <dcterms:modified xsi:type="dcterms:W3CDTF">2020-09-08T06:08:23Z</dcterms:modified>
</cp:coreProperties>
</file>