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9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58" y="0"/>
            <a:ext cx="917355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6206" y="1412776"/>
            <a:ext cx="7141379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Отрицательная форма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глагола </a:t>
            </a:r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be.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9227" y="3573016"/>
            <a:ext cx="4115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205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99" y="1628800"/>
            <a:ext cx="8083550" cy="482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917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2410009"/>
            <a:ext cx="41099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I am a pupil.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She is a doctor.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He is my brother.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4043" y="2428510"/>
            <a:ext cx="5158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I am not a pupil.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She is not a doctor.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He is not my brother.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57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2410009"/>
            <a:ext cx="41099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I am a pupil.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She is a doctor.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He is my brother.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4043" y="2428510"/>
            <a:ext cx="5158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I am not a pupil.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She is not a doctor.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He is not my brother.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474" y="4771310"/>
            <a:ext cx="894905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 предложениях из второго столбика после глагола </a:t>
            </a:r>
            <a:r>
              <a:rPr lang="en-US" sz="2800" u="sng" dirty="0" smtClean="0">
                <a:solidFill>
                  <a:schemeClr val="accent2">
                    <a:lumMod val="75000"/>
                  </a:schemeClr>
                </a:solidFill>
              </a:rPr>
              <a:t>to be </a:t>
            </a:r>
            <a:endParaRPr lang="ru-RU" sz="2800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появилась отрицательная частица </a:t>
            </a:r>
            <a:r>
              <a:rPr lang="en-US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not. </a:t>
            </a:r>
            <a:endParaRPr lang="ru-RU" sz="28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429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316" y="3013501"/>
            <a:ext cx="84073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Чтобы сделать предложение с глаголом </a:t>
            </a:r>
            <a:r>
              <a:rPr lang="en-US" sz="2400" dirty="0" smtClean="0"/>
              <a:t>to be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отрицательным, 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/>
              <a:t>после глагола нужно добавить частицу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400" dirty="0" smtClean="0"/>
              <a:t>. </a:t>
            </a:r>
          </a:p>
          <a:p>
            <a:pPr marL="457200" indent="-457200" algn="ctr">
              <a:buAutoNum type="arabicPeriod"/>
            </a:pPr>
            <a:r>
              <a:rPr lang="en-US" sz="2400" dirty="0" smtClean="0"/>
              <a:t>She is a doctor.      </a:t>
            </a:r>
            <a:r>
              <a:rPr lang="ru-RU" sz="2400" dirty="0" smtClean="0"/>
              <a:t>Она врач. </a:t>
            </a:r>
          </a:p>
          <a:p>
            <a:pPr marL="457200" indent="-457200" algn="ctr">
              <a:buAutoNum type="arabicPeriod"/>
            </a:pPr>
            <a:r>
              <a:rPr lang="en-US" sz="2400" dirty="0" smtClean="0"/>
              <a:t>She is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a doctor.    </a:t>
            </a:r>
            <a:r>
              <a:rPr lang="ru-RU" sz="2400" dirty="0" smtClean="0"/>
              <a:t>Она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/>
              <a:t>врач.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027558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00170"/>
            <a:ext cx="9125782" cy="43216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52320" y="3011553"/>
            <a:ext cx="1183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ленивый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68343" y="3460953"/>
            <a:ext cx="952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умный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55188" y="3942320"/>
            <a:ext cx="14705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счастливый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68341" y="4396462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милый</a:t>
            </a:r>
            <a:endParaRPr lang="ru-RU" sz="2000" b="1" dirty="0"/>
          </a:p>
        </p:txBody>
      </p:sp>
      <p:sp>
        <p:nvSpPr>
          <p:cNvPr id="10" name="Дуга 9"/>
          <p:cNvSpPr/>
          <p:nvPr/>
        </p:nvSpPr>
        <p:spPr>
          <a:xfrm rot="7602203">
            <a:off x="4479200" y="2752916"/>
            <a:ext cx="1008112" cy="1352168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7820584">
            <a:off x="4577067" y="3393636"/>
            <a:ext cx="1024783" cy="1063787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671054" y="3413285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не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96436" y="3925529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не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-35336" y="2953122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Курочка Джен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" y="3491731"/>
            <a:ext cx="128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Дети Джен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03421" y="3929279"/>
            <a:ext cx="881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Пёс </a:t>
            </a:r>
            <a:r>
              <a:rPr lang="ru-RU" b="1" dirty="0" err="1" smtClean="0"/>
              <a:t>Таг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91392" y="4350156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Утка </a:t>
            </a:r>
            <a:r>
              <a:rPr lang="ru-RU" b="1" dirty="0" err="1" smtClean="0"/>
              <a:t>Чак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-71871" y="4695340"/>
            <a:ext cx="151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Друзья Джен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260558"/>
            <a:ext cx="130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Кошка </a:t>
            </a:r>
            <a:r>
              <a:rPr lang="ru-RU" b="1" dirty="0" err="1" smtClean="0"/>
              <a:t>Пэм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177099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Переведи предложения на английский язык с помощью таблицы.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6531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534"/>
            <a:ext cx="9126537" cy="432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4581128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Курочка Джен умная.      1.</a:t>
            </a:r>
            <a:r>
              <a:rPr lang="en-US" sz="2400" dirty="0" smtClean="0"/>
              <a:t>Jen the Hen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clever.</a:t>
            </a:r>
            <a:r>
              <a:rPr lang="ru-RU" sz="2400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Утка </a:t>
            </a:r>
            <a:r>
              <a:rPr lang="ru-RU" sz="2400" dirty="0" err="1" smtClean="0"/>
              <a:t>Чак</a:t>
            </a:r>
            <a:r>
              <a:rPr lang="ru-RU" sz="2400" dirty="0" smtClean="0"/>
              <a:t>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</a:rPr>
              <a:t>не</a:t>
            </a:r>
            <a:r>
              <a:rPr lang="ru-RU" sz="2400" dirty="0" smtClean="0"/>
              <a:t> счастливая. </a:t>
            </a:r>
            <a:r>
              <a:rPr lang="en-US" sz="2400" dirty="0" smtClean="0"/>
              <a:t>  2.Chuck the Duck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happy.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Друзья Джен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</a:rPr>
              <a:t>не</a:t>
            </a:r>
            <a:r>
              <a:rPr lang="ru-RU" sz="2400" dirty="0" smtClean="0"/>
              <a:t> ленивые. </a:t>
            </a:r>
            <a:r>
              <a:rPr lang="en-US" sz="2400" dirty="0" smtClean="0"/>
              <a:t>3.Jen’s friends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/>
              <a:t>lazy.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Детки Джен милые. </a:t>
            </a:r>
            <a:r>
              <a:rPr lang="en-US" sz="2400" dirty="0" smtClean="0"/>
              <a:t>         4.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Пёс </a:t>
            </a:r>
            <a:r>
              <a:rPr lang="ru-RU" sz="2400" dirty="0" err="1" smtClean="0"/>
              <a:t>Таг</a:t>
            </a:r>
            <a:r>
              <a:rPr lang="ru-RU" sz="2400" dirty="0" smtClean="0"/>
              <a:t> </a:t>
            </a:r>
            <a:r>
              <a:rPr lang="ru-RU" sz="2400" u="sng" dirty="0" smtClean="0">
                <a:solidFill>
                  <a:schemeClr val="accent2">
                    <a:lumMod val="75000"/>
                  </a:schemeClr>
                </a:solidFill>
              </a:rPr>
              <a:t>не</a:t>
            </a:r>
            <a:r>
              <a:rPr lang="ru-RU" sz="2400" dirty="0" smtClean="0"/>
              <a:t> ленивый. </a:t>
            </a:r>
            <a:r>
              <a:rPr lang="en-US" sz="2400" dirty="0" smtClean="0"/>
              <a:t>         5.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156141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194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PTICH</dc:creator>
  <cp:lastModifiedBy>Пользователь Windows</cp:lastModifiedBy>
  <cp:revision>9</cp:revision>
  <dcterms:created xsi:type="dcterms:W3CDTF">2020-04-27T06:32:32Z</dcterms:created>
  <dcterms:modified xsi:type="dcterms:W3CDTF">2020-11-23T16:55:23Z</dcterms:modified>
</cp:coreProperties>
</file>