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2" r:id="rId6"/>
    <p:sldId id="275" r:id="rId7"/>
    <p:sldId id="260" r:id="rId8"/>
    <p:sldId id="270" r:id="rId9"/>
    <p:sldId id="282" r:id="rId10"/>
    <p:sldId id="278" r:id="rId11"/>
    <p:sldId id="261" r:id="rId12"/>
    <p:sldId id="279" r:id="rId13"/>
    <p:sldId id="280" r:id="rId14"/>
    <p:sldId id="262" r:id="rId15"/>
    <p:sldId id="277" r:id="rId16"/>
    <p:sldId id="263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E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6B5B6D-66F4-4B68-821B-F8F0B3686B4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8140AA-3906-440E-925B-3BBBBCE19F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345432"/>
          </a:xfrm>
        </p:spPr>
        <p:txBody>
          <a:bodyPr>
            <a:noAutofit/>
          </a:bodyPr>
          <a:lstStyle/>
          <a:p>
            <a:pPr algn="ctr"/>
            <a:r>
              <a:rPr lang="ru-RU" sz="8800" i="1" dirty="0" smtClean="0">
                <a:solidFill>
                  <a:srgbClr val="5EEE4A"/>
                </a:solidFill>
              </a:rPr>
              <a:t>Уголок природы</a:t>
            </a:r>
            <a:endParaRPr lang="ru-RU" sz="8800" i="1" dirty="0">
              <a:solidFill>
                <a:srgbClr val="5EEE4A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33056"/>
            <a:ext cx="7854696" cy="2304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Хозина</a:t>
            </a:r>
            <a:r>
              <a:rPr lang="ru-RU" sz="2800" b="1" dirty="0" smtClean="0">
                <a:solidFill>
                  <a:srgbClr val="FF0000"/>
                </a:solidFill>
              </a:rPr>
              <a:t> Лидия Николаевна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воспитатели первой квалифицированной категории МБДОУ ДС №1 р.п.Тамала.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</a:rPr>
              <a:t>Развитие ребенка лучше всего происходит через игровую деятельность. Мы для этого создаем все условия.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В нашем уголке природы предусмотрено место для дидактических игр</a:t>
            </a: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Дом\Desktop\1\Camera\P_20171215_111300_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600400" cy="2380899"/>
          </a:xfrm>
          <a:prstGeom prst="rect">
            <a:avLst/>
          </a:prstGeom>
          <a:noFill/>
        </p:spPr>
      </p:pic>
      <p:pic>
        <p:nvPicPr>
          <p:cNvPr id="13315" name="Picture 3" descr="C:\Users\Дом\Desktop\1\Camera\WP_0005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400542" cy="2592288"/>
          </a:xfrm>
          <a:prstGeom prst="rect">
            <a:avLst/>
          </a:prstGeom>
          <a:noFill/>
        </p:spPr>
      </p:pic>
      <p:pic>
        <p:nvPicPr>
          <p:cNvPr id="13316" name="Picture 4" descr="C:\Users\Дом\Desktop\1\Camera\WP_0008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3384376" cy="2538282"/>
          </a:xfrm>
          <a:prstGeom prst="rect">
            <a:avLst/>
          </a:prstGeom>
          <a:noFill/>
        </p:spPr>
      </p:pic>
      <p:pic>
        <p:nvPicPr>
          <p:cNvPr id="13317" name="Picture 5" descr="C:\Users\Дом\Desktop\1\Camera\WP_0008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Коллекции в группе включают образцы, которые собирают сами дети и их родители – камни, различные семена растений, речные и морские раковины, шишки, желуди и т.д.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Дети получают возможность применить полученные знания на практике, развивать самостоятельность, почувствовать вкус к исследовательской деятельности. </a:t>
            </a: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endParaRPr lang="ru-RU" sz="22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Дом\Desktop\1\Camera\P_20171214_140832_LL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2276872"/>
            <a:ext cx="720080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Природный и бросовый материал – кладовая для развития фантазии, творчества, воображения. Расширяется кругозор, формируется любовь к природе, родному краю.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C:\Users\Дом\Desktop\1\Camera\WP_001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3132856" cy="2349643"/>
          </a:xfrm>
          <a:prstGeom prst="rect">
            <a:avLst/>
          </a:prstGeom>
          <a:noFill/>
        </p:spPr>
      </p:pic>
      <p:pic>
        <p:nvPicPr>
          <p:cNvPr id="14340" name="Picture 4" descr="C:\Users\Дом\Desktop\1\Camera\WP_0013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708412" cy="4944549"/>
          </a:xfrm>
          <a:prstGeom prst="rect">
            <a:avLst/>
          </a:prstGeom>
          <a:noFill/>
        </p:spPr>
      </p:pic>
      <p:pic>
        <p:nvPicPr>
          <p:cNvPr id="14341" name="Picture 5" descr="C:\Users\Дом\Desktop\1\Camera\WP_0005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3096344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Эксперименты и опыты – это наблюдения, проводящиеся в специально организованных условиях.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Users\Дом\Desktop\1\Camera\WP_0008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4439139" cy="3329354"/>
          </a:xfrm>
          <a:prstGeom prst="rect">
            <a:avLst/>
          </a:prstGeom>
          <a:noFill/>
        </p:spPr>
      </p:pic>
      <p:pic>
        <p:nvPicPr>
          <p:cNvPr id="15363" name="Picture 3" descr="C:\Users\Дом\Desktop\1\Camera\WP_00126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032448" cy="5376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Макет служит в качестве наглядного материала. Он позволяет прикоснуться к миру природы, научиться бережному отношению ко всему живому.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Дом\Desktop\1\Camera\P_20171206_111820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66987"/>
            <a:ext cx="7920880" cy="5077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Макет «Зимний лес».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Дом\Desktop\1\Camera\P_20171214_161222_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319218" cy="5489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Зимний уголок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Дом\Desktop\1\Camera\P_20171214_1357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645024"/>
            <a:ext cx="4620776" cy="2648171"/>
          </a:xfrm>
          <a:prstGeom prst="rect">
            <a:avLst/>
          </a:prstGeom>
          <a:noFill/>
        </p:spPr>
      </p:pic>
      <p:pic>
        <p:nvPicPr>
          <p:cNvPr id="6147" name="Picture 3" descr="C:\Users\Дом\Desktop\1\Camera\P_20171214_135758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820270" cy="5328592"/>
          </a:xfrm>
          <a:prstGeom prst="rect">
            <a:avLst/>
          </a:prstGeom>
          <a:noFill/>
        </p:spPr>
      </p:pic>
      <p:pic>
        <p:nvPicPr>
          <p:cNvPr id="6148" name="Picture 4" descr="C:\Users\Дом\Desktop\1\Camera\P_20171206_111734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608512" cy="2500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1916832"/>
            <a:ext cx="8280920" cy="20882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Спасибо за внимание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Уголок природы – это одно из условий наглядного и действенного ознакомления детей дошкольного возраста с природой.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Чтобы ребенок понимал свою неотрывность от природы,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важно окружать его ею, поэтому в нашей группе создан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вот такой уголок природы.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Дом\Desktop\1\Camera\P_20171214_141302_LL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09176"/>
            <a:ext cx="8208912" cy="5207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Постоянные обитатели уголка природы – комнатные растения. Они украшают нашу группу.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Дом\Desktop\1\Camera\P_20171214_140315_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37718"/>
            <a:ext cx="7848872" cy="5259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Дети с удовольствием ухаживают за комнатными растениями.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Дом\Desktop\1\Camera\P_20171215_110311_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513"/>
            <a:ext cx="3960440" cy="5472112"/>
          </a:xfrm>
          <a:prstGeom prst="rect">
            <a:avLst/>
          </a:prstGeom>
          <a:noFill/>
        </p:spPr>
      </p:pic>
      <p:pic>
        <p:nvPicPr>
          <p:cNvPr id="8195" name="Picture 3" descr="C:\Users\Дом\Desktop\1\Camera\P_20171214_162841_L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80728"/>
            <a:ext cx="3999530" cy="2592288"/>
          </a:xfrm>
          <a:prstGeom prst="rect">
            <a:avLst/>
          </a:prstGeom>
          <a:noFill/>
        </p:spPr>
      </p:pic>
      <p:pic>
        <p:nvPicPr>
          <p:cNvPr id="8196" name="Picture 4" descr="C:\Users\Дом\Desktop\1\Camera\P_20171215_110017_L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3717032"/>
            <a:ext cx="4017289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Ведение и заполнение календарей природы имеет большое значение для экологического воспитания и развития детей. Через наблюдение за изменениями в природе ребенок учится анализировать, делать выводы, запоминать периодичность изменений.</a:t>
            </a:r>
            <a:endParaRPr lang="ru-RU" sz="2000" dirty="0"/>
          </a:p>
        </p:txBody>
      </p:sp>
      <p:pic>
        <p:nvPicPr>
          <p:cNvPr id="9218" name="Picture 2" descr="C:\Users\Дом\Desktop\1\Camera\P_20171214_141148_LL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08912"/>
            <a:ext cx="4320480" cy="5162964"/>
          </a:xfrm>
          <a:prstGeom prst="rect">
            <a:avLst/>
          </a:prstGeom>
          <a:noFill/>
        </p:spPr>
      </p:pic>
      <p:pic>
        <p:nvPicPr>
          <p:cNvPr id="5" name="Picture 2" descr="C:\Users\Дом\Desktop\1\Camera\P_20171214_161032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38437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Книги о природе, энциклопедии, альбомы с иллюстрациями, а также дидактические игры позволяют в ненавязчивой форме знакомить детей с окружающим миром.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Дом\Desktop\1\Camera\P_20171214_140217_LL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08736"/>
            <a:ext cx="8136904" cy="5120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Используем книги и альбомы для рассматривания иллюстраций.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Дом\Desktop\1\Camera\P_20171214_170018_2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321968"/>
            <a:ext cx="4104455" cy="2759502"/>
          </a:xfrm>
          <a:prstGeom prst="rect">
            <a:avLst/>
          </a:prstGeom>
          <a:noFill/>
        </p:spPr>
      </p:pic>
      <p:pic>
        <p:nvPicPr>
          <p:cNvPr id="7172" name="Picture 4" descr="C:\Users\Дом\Desktop\1\Camera\P_20171215_073247_L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4451648" cy="333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Дети любят рисовать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картинки о природе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и делать аппликации.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Дом\Desktop\1\Camera\P_20171215_161108_LL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176464" cy="3706921"/>
          </a:xfrm>
          <a:prstGeom prst="rect">
            <a:avLst/>
          </a:prstGeom>
          <a:noFill/>
        </p:spPr>
      </p:pic>
      <p:pic>
        <p:nvPicPr>
          <p:cNvPr id="16387" name="Picture 3" descr="C:\Users\Дом\Desktop\1\Camera\SAM_32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176464" cy="3132348"/>
          </a:xfrm>
          <a:prstGeom prst="rect">
            <a:avLst/>
          </a:prstGeom>
          <a:noFill/>
        </p:spPr>
      </p:pic>
      <p:pic>
        <p:nvPicPr>
          <p:cNvPr id="16388" name="Picture 4" descr="C:\Users\Дом\Desktop\1\Camera\P_20171215_161617_LL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064" y="3645024"/>
            <a:ext cx="4248650" cy="2857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223</TotalTime>
  <Words>189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Уголок природы</vt:lpstr>
      <vt:lpstr>Презентация PowerPoint</vt:lpstr>
      <vt:lpstr>Чтобы ребенок понимал свою неотрывность от природы,  важно окружать его ею, поэтому в нашей группе создан  вот такой уголок природы.</vt:lpstr>
      <vt:lpstr>Постоянные обитатели уголка природы – комнатные растения. Они украшают нашу группу.</vt:lpstr>
      <vt:lpstr>Дети с удовольствием ухаживают за комнатными растениями.</vt:lpstr>
      <vt:lpstr>Ведение и заполнение календарей природы имеет большое значение для экологического воспитания и развития детей. Через наблюдение за изменениями в природе ребенок учится анализировать, делать выводы, запоминать периодичность изменений.</vt:lpstr>
      <vt:lpstr>Книги о природе, энциклопедии, альбомы с иллюстрациями, а также дидактические игры позволяют в ненавязчивой форме знакомить детей с окружающим миром.</vt:lpstr>
      <vt:lpstr>Используем книги и альбомы для рассматривания иллюстраций.</vt:lpstr>
      <vt:lpstr>Дети любят рисовать  картинки о природе  и делать аппликации.</vt:lpstr>
      <vt:lpstr>Развитие ребенка лучше всего происходит через игровую деятельность. Мы для этого создаем все условия.   В нашем уголке природы предусмотрено место для дидактических игр</vt:lpstr>
      <vt:lpstr> Коллекции в группе включают образцы, которые собирают сами дети и их родители – камни, различные семена растений, речные и морские раковины, шишки, желуди и т.д.  Дети получают возможность применить полученные знания на практике, развивать самостоятельность, почувствовать вкус к исследовательской деятельности.  </vt:lpstr>
      <vt:lpstr> Природный и бросовый материал – кладовая для развития фантазии, творчества, воображения. Расширяется кругозор, формируется любовь к природе, родному краю.</vt:lpstr>
      <vt:lpstr>Эксперименты и опыты – это наблюдения, проводящиеся в специально организованных условиях.</vt:lpstr>
      <vt:lpstr>Макет служит в качестве наглядного материала. Он позволяет прикоснуться к миру природы, научиться бережному отношению ко всему живому.</vt:lpstr>
      <vt:lpstr>Макет «Зимний лес».</vt:lpstr>
      <vt:lpstr>Зимний уголок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природы</dc:title>
  <dc:creator>Дом</dc:creator>
  <cp:lastModifiedBy>Пользователь Windows</cp:lastModifiedBy>
  <cp:revision>26</cp:revision>
  <dcterms:created xsi:type="dcterms:W3CDTF">2017-12-17T11:46:55Z</dcterms:created>
  <dcterms:modified xsi:type="dcterms:W3CDTF">2020-11-23T19:17:51Z</dcterms:modified>
</cp:coreProperties>
</file>