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AD7F8E-2CB2-4049-A7AB-AE88D819A1CC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286701-63CC-450A-86FB-9FE69498B49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357299"/>
            <a:ext cx="8458200" cy="47184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Урок обучения грамоте (</a:t>
            </a:r>
            <a:r>
              <a:rPr lang="ru-RU" b="1" dirty="0" smtClean="0">
                <a:solidFill>
                  <a:srgbClr val="FF0000"/>
                </a:solidFill>
              </a:rPr>
              <a:t>чтению) </a:t>
            </a:r>
            <a:r>
              <a:rPr lang="ru-RU" b="1" dirty="0" smtClean="0">
                <a:solidFill>
                  <a:srgbClr val="FF0000"/>
                </a:solidFill>
              </a:rPr>
              <a:t>в 1 инклюзивном классе на </a:t>
            </a:r>
            <a:r>
              <a:rPr lang="ru-RU" b="1" dirty="0" smtClean="0">
                <a:solidFill>
                  <a:srgbClr val="FF0000"/>
                </a:solidFill>
              </a:rPr>
              <a:t>тему: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ФГОС НОО - «Гласный звук у. Буквы У, у</a:t>
            </a:r>
            <a:r>
              <a:rPr lang="ru-RU" sz="3200" b="1" dirty="0" smtClean="0">
                <a:solidFill>
                  <a:srgbClr val="FF0000"/>
                </a:solidFill>
              </a:rPr>
              <a:t>.»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</a:rPr>
              <a:t>ФГОС О У/О -  «Звук и буква У, у.»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</a:t>
            </a:r>
            <a:r>
              <a:rPr lang="ru-RU" sz="1800" dirty="0" smtClean="0"/>
              <a:t>Составитель: Корж Н.С.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800" b="1" i="1" dirty="0" smtClean="0"/>
              <a:t> Озерная средняя школа № 9</a:t>
            </a:r>
            <a:endParaRPr lang="ru-RU" sz="1800" b="1" i="1" dirty="0"/>
          </a:p>
        </p:txBody>
      </p:sp>
      <p:pic>
        <p:nvPicPr>
          <p:cNvPr id="1026" name="Picture 2" descr="C:\Users\Natalia\Desktop\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44476"/>
            <a:ext cx="2214578" cy="2399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615006"/>
          </a:xfrm>
        </p:spPr>
        <p:txBody>
          <a:bodyPr>
            <a:normAutofit/>
          </a:bodyPr>
          <a:lstStyle/>
          <a:p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Ульяна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Устинья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Устин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Умар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Урсула.</a:t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54356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                          МУ</a:t>
            </a:r>
            <a:b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                           ЗУ</a:t>
            </a:r>
            <a:b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                           КУ</a:t>
            </a:r>
            <a:b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УЖ                          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Жу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Уб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БУ</a:t>
            </a:r>
            <a:b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                           ВУ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5788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Акула, блуза, груша, август, брус, бусы.</a:t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61500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ПРОХЛАДНЫМ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ТРОМ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ЛЫБН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ЛАСЬ ПЕСТРЫМ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ТКАМ,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ТЯТАМ, ДР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ЖНО КРЯКАВШИМ,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ЛИТКЕ В КР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ГЛОЙ РАК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Магфиш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А.)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 «Качели»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Дениска в лес пошел,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 сосною гриб нашел.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Подними вверх язычок –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Покажи, как рос грибок.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7215237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2150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[а]-1, [о]-5, [у]-3 ,[м]-2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8289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Палочка в руке, ниточка в воде.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ниточке крючок, для рыбки – червячок.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(Удочка)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7" name="Picture 3" descr="C:\Users\Natalia\Desktop\Yandex\2019-03-17-16-52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714620"/>
            <a:ext cx="3516312" cy="3516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Natalia\Desktop\1302681400_umk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142984"/>
            <a:ext cx="6286543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3000372"/>
            <a:ext cx="235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УМКА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Назовите орган слуха. Дружно, хором! Это  - ….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(Ухо)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Natalia\Desktop\Download\uho_35_100206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5429256" cy="4071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Старушка ползет, избушку везет.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(Улитка)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Natalia\Desktop\Download\ulitka-3g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6643733" cy="4697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Словно девица на грядке, сто рубашек в беспорядке. В бочках солят ее густо…Как зовут её?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(Капуста)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Natalia\Desktop\Download\Без названия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00174"/>
            <a:ext cx="4643470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543568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Ученик, укол, утка, удав, урок, утро, усы, улыбка, улица.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</TotalTime>
  <Words>151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Урок обучения грамоте (чтению) в 1 инклюзивном классе на тему:  ФГОС НОО - «Гласный звук у. Буквы У, у.»   ФГОС О У/О -  «Звук и буква У, у.»                                               Составитель: Корж Н.С.</vt:lpstr>
      <vt:lpstr>Артикуляционная гимнастика «Качели»</vt:lpstr>
      <vt:lpstr>Слайд 3</vt:lpstr>
      <vt:lpstr>Палочка в руке, ниточка в воде. На ниточке крючок, для рыбки – червячок. (Удочка) </vt:lpstr>
      <vt:lpstr>Слайд 5</vt:lpstr>
      <vt:lpstr>Назовите орган слуха. Дружно, хором! Это  - …. (Ухо) </vt:lpstr>
      <vt:lpstr>Старушка ползет, избушку везет.   (Улитка) </vt:lpstr>
      <vt:lpstr>Словно девица на грядке, сто рубашек в беспорядке. В бочках солят ее густо…Как зовут её? (Капуста) </vt:lpstr>
      <vt:lpstr>Ученик, укол, утка, удав, урок, утро, усы, улыбка, улица. </vt:lpstr>
      <vt:lpstr>Ульяна, Устинья, Устин, Умар, Урсула. </vt:lpstr>
      <vt:lpstr> УМ                          МУ Уз                           ЗУ УК                           КУ УЖ                          Жу Уб                           БУ УВ                           ВУ</vt:lpstr>
      <vt:lpstr>Акула, блуза, груша, август, брус, бусы. </vt:lpstr>
      <vt:lpstr>БУКВА У ПРОХЛАДНЫМ УТРОМ УЛЫБНУЛАСЬ ПЕСТРЫМ УТКАМ, И УТЯТАМ, ДРУЖНО КРЯКАВШИМ,  И УЛИТКЕ В КРУГЛОЙ РАКУШКЕ.  (Магфиш А.)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обучения грамоте (чтение) в 1 инклюзивном классе на тему:  ФГОС НОО - «Гласный звук у. Буквы У, у.»   ФГОС О У/О -  «Звук и буква У, у.»                                               Составитель: Корж Н.С.</dc:title>
  <dc:creator>Natalia</dc:creator>
  <cp:lastModifiedBy>Natalia</cp:lastModifiedBy>
  <cp:revision>6</cp:revision>
  <dcterms:created xsi:type="dcterms:W3CDTF">2019-03-17T09:30:38Z</dcterms:created>
  <dcterms:modified xsi:type="dcterms:W3CDTF">2019-03-17T10:26:05Z</dcterms:modified>
</cp:coreProperties>
</file>