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58" r:id="rId4"/>
    <p:sldId id="257" r:id="rId5"/>
    <p:sldId id="259" r:id="rId6"/>
    <p:sldId id="273" r:id="rId7"/>
    <p:sldId id="274" r:id="rId8"/>
    <p:sldId id="276" r:id="rId9"/>
    <p:sldId id="277" r:id="rId10"/>
    <p:sldId id="278" r:id="rId11"/>
    <p:sldId id="284" r:id="rId12"/>
    <p:sldId id="283" r:id="rId13"/>
    <p:sldId id="285" r:id="rId14"/>
    <p:sldId id="286" r:id="rId15"/>
    <p:sldId id="288" r:id="rId16"/>
    <p:sldId id="289" r:id="rId17"/>
    <p:sldId id="290" r:id="rId18"/>
    <p:sldId id="29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9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3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1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9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0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7326-8037-4558-A0E8-FA06FD47B9D9}" type="datetimeFigureOut">
              <a:rPr lang="ru-RU" smtClean="0"/>
              <a:t>чт 12.12.19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0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683" y="561314"/>
            <a:ext cx="84106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 урока: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Звуки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в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в 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Буква </a:t>
            </a:r>
            <a:r>
              <a:rPr kumimoji="0" lang="ru-RU" sz="9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Вв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4619" y="1253811"/>
            <a:ext cx="525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15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ds05.infourok.ru/uploads/ex/10d9/0003e168-97d91e96/img6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4" t="15530" r="11896" b="23666"/>
          <a:stretch/>
        </p:blipFill>
        <p:spPr bwMode="auto">
          <a:xfrm>
            <a:off x="6527548" y="162963"/>
            <a:ext cx="3766241" cy="603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16016" y="5115208"/>
            <a:ext cx="814812" cy="552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https://ds04.infourok.ru/uploads/ex/0f85/0001829c-63949ddb/img16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9" t="29051" r="8023" b="15980"/>
          <a:stretch/>
        </p:blipFill>
        <p:spPr bwMode="auto">
          <a:xfrm>
            <a:off x="1358021" y="1436914"/>
            <a:ext cx="3929203" cy="49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90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2.infourok.ru/uploads/ex/0d1b/0003416a-3e2b6a50/3/img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" t="5506" r="4620" b="5220"/>
          <a:stretch/>
        </p:blipFill>
        <p:spPr bwMode="auto">
          <a:xfrm>
            <a:off x="1656784" y="280658"/>
            <a:ext cx="8745648" cy="641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1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356247/3bf780ec-2995-4365-b50e-93c676a56e3f/s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873" y="0"/>
            <a:ext cx="10086385" cy="661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2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s.slideplayer.com/11/3253684/slides/slide_8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0" t="6423" r="13509" b="35764"/>
          <a:stretch/>
        </p:blipFill>
        <p:spPr bwMode="auto">
          <a:xfrm>
            <a:off x="2444435" y="443620"/>
            <a:ext cx="6953061" cy="401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12379" y="4575038"/>
            <a:ext cx="4660250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000" dirty="0" smtClean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тык</a:t>
            </a:r>
            <a:r>
              <a:rPr lang="ru-RU" sz="9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 </a:t>
            </a:r>
            <a:r>
              <a:rPr lang="ru-RU" sz="13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13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10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6556" y="4575038"/>
            <a:ext cx="5751896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kumimoji="0" lang="ru-RU" sz="96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в </a:t>
            </a:r>
            <a:r>
              <a:rPr kumimoji="0" lang="ru-RU" sz="13000" b="0" i="0" u="none" strike="noStrike" kern="120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lang="ru-RU" sz="13000" dirty="0" smtClean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13000" dirty="0" err="1" smtClean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рона</a:t>
            </a:r>
            <a:endParaRPr kumimoji="0" lang="ru-RU" sz="13000" b="0" i="0" u="none" strike="noStrike" kern="1200" cap="none" spc="0" normalizeH="0" baseline="0" noProof="0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12379" y="334978"/>
            <a:ext cx="4390931" cy="45357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189308" y="1041148"/>
            <a:ext cx="3037071" cy="31234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414136" y="1941151"/>
            <a:ext cx="3064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РОНА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77809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s.slideplayer.com/11/3253684/slides/slide_8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0" t="6423" r="13509" b="35764"/>
          <a:stretch/>
        </p:blipFill>
        <p:spPr bwMode="auto">
          <a:xfrm>
            <a:off x="2498755" y="443619"/>
            <a:ext cx="6953061" cy="401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86557" y="4575038"/>
            <a:ext cx="5511895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0" b="0" i="0" u="none" strike="noStrike" kern="1200" cap="none" spc="0" normalizeH="0" baseline="0" noProof="0" dirty="0" err="1" smtClean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коро</a:t>
            </a:r>
            <a:r>
              <a:rPr kumimoji="0" lang="ru-RU" sz="96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в </a:t>
            </a:r>
            <a:r>
              <a:rPr kumimoji="0" lang="ru-RU" sz="13000" b="0" i="0" u="none" strike="noStrike" kern="120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endParaRPr kumimoji="0" lang="ru-RU" sz="13000" b="0" i="0" u="none" strike="noStrike" kern="1200" cap="none" spc="0" normalizeH="0" baseline="0" noProof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90724" y="2779414"/>
            <a:ext cx="17035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КОРО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727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5277" y="4575038"/>
            <a:ext cx="5494453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в </a:t>
            </a:r>
            <a:r>
              <a:rPr kumimoji="0" lang="ru-RU" sz="13000" b="0" i="0" u="none" strike="noStrike" kern="120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13000" b="0" i="0" u="none" strike="noStrike" kern="1200" cap="none" spc="0" normalizeH="0" baseline="0" noProof="0" dirty="0" smtClean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3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рота</a:t>
            </a:r>
            <a:endParaRPr kumimoji="0" lang="ru-RU" sz="130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12379" y="334978"/>
            <a:ext cx="4390931" cy="45357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189308" y="1041148"/>
            <a:ext cx="3037071" cy="31234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4136" y="1941151"/>
            <a:ext cx="3064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РОТА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3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23792" y="332656"/>
            <a:ext cx="374441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Самооценка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9536" y="2390990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5841" y="908720"/>
            <a:ext cx="57166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запомнил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4226" y="2648139"/>
            <a:ext cx="2779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смог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9857" y="4387558"/>
            <a:ext cx="30364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знаю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710030" y="1988840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10030" y="1987196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84730" y="3711440"/>
            <a:ext cx="1049497" cy="559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10030" y="4247400"/>
            <a:ext cx="1098210" cy="105380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12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79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урока:</a:t>
            </a:r>
            <a:endParaRPr lang="ru-RU" sz="8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Познакомимся с </a:t>
            </a:r>
            <a:r>
              <a:rPr lang="ru-RU" sz="8800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ru-RU" sz="8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 какие … </a:t>
            </a: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читать … 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2616" y="1586919"/>
            <a:ext cx="16786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672002" y="1546405"/>
            <a:ext cx="1867819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1413" y="1586919"/>
            <a:ext cx="203613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86016" y="1546407"/>
            <a:ext cx="175080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3962" y="1859421"/>
            <a:ext cx="1073020" cy="2584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97595" y="1859421"/>
            <a:ext cx="1073020" cy="2584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00281" y="1859421"/>
            <a:ext cx="1073020" cy="2584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605911" y="1862050"/>
            <a:ext cx="1073020" cy="2584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43298" y="1546406"/>
            <a:ext cx="18950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73885" y="1879117"/>
            <a:ext cx="1073020" cy="2584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7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214" y="955377"/>
            <a:ext cx="1967206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2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16917" y="955377"/>
            <a:ext cx="1967205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5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2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73032" y="955377"/>
            <a:ext cx="2489785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5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endParaRPr lang="ru-RU" sz="2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84107" y="955377"/>
            <a:ext cx="1787669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5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endParaRPr lang="ru-RU" sz="2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899001" y="955377"/>
            <a:ext cx="1967205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5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2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40132" y="2099386"/>
            <a:ext cx="1084828" cy="27152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654004" y="2090056"/>
            <a:ext cx="1084828" cy="27338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99294" y="2090057"/>
            <a:ext cx="1084828" cy="27338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38222" y="2108718"/>
            <a:ext cx="1084828" cy="27152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883448" y="2090056"/>
            <a:ext cx="1084828" cy="27152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2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ds04.infourok.ru/uploads/ex/0eaf/000e7a16-cff3cb0c/img1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2" b="9976"/>
          <a:stretch/>
        </p:blipFill>
        <p:spPr bwMode="auto">
          <a:xfrm>
            <a:off x="814045" y="190121"/>
            <a:ext cx="10673407" cy="640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7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da4/00087213-6442baf9/hello_html_28a5899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92" t="3402" r="2609" b="75376"/>
          <a:stretch/>
        </p:blipFill>
        <p:spPr bwMode="auto">
          <a:xfrm>
            <a:off x="959666" y="706170"/>
            <a:ext cx="9815815" cy="524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9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4.infourok.ru/uploads/ex/0537/0003e94e-74210285/img2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5" b="13239"/>
          <a:stretch/>
        </p:blipFill>
        <p:spPr bwMode="auto">
          <a:xfrm>
            <a:off x="569604" y="0"/>
            <a:ext cx="109192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3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voyrebenok.ru/images/bukva/b/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19" y="-1"/>
            <a:ext cx="9404086" cy="682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63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videouroki.net/html/2018/01/28/v_5a6da8202ac97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" t="8285" b="19955"/>
          <a:stretch/>
        </p:blipFill>
        <p:spPr bwMode="auto">
          <a:xfrm>
            <a:off x="325924" y="389299"/>
            <a:ext cx="11399984" cy="61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8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62</Words>
  <Application>Microsoft Office PowerPoint</Application>
  <PresentationFormat>Широкоэкранный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Тема Office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2019-10-07T11:11:16Z</dcterms:created>
  <dcterms:modified xsi:type="dcterms:W3CDTF">2019-12-12T13:09:20Z</dcterms:modified>
</cp:coreProperties>
</file>