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7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516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656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955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47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0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409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160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354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15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700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45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56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076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95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406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18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4B356D7-FE80-4BF1-9F05-265DC0AF6B6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828622-8D9E-471E-A60F-DE1085B2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752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2194560"/>
            <a:ext cx="6815669" cy="1371600"/>
          </a:xfrm>
        </p:spPr>
        <p:txBody>
          <a:bodyPr/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по басням                             И. А. Крылова (для 4 класса)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775166"/>
            <a:ext cx="6815669" cy="120323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студентка 4 курса группы 43Н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Усатенко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Дарья Алексеевна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91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Какая кличка была у кота в басне Крылова «Кот и Повар»?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1143" y="2556932"/>
            <a:ext cx="3385453" cy="33189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Васька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046" y="2556932"/>
            <a:ext cx="2654958" cy="359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7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звали пастуха в басне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И.А.Крылова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«Пастух», который пас барских овец?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8891" y="2556932"/>
            <a:ext cx="3437706" cy="33189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Савва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456" y="2556932"/>
            <a:ext cx="3539431" cy="353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2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участие в викторине!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062" y="2512350"/>
            <a:ext cx="4014651" cy="3492746"/>
          </a:xfrm>
        </p:spPr>
      </p:pic>
    </p:spTree>
    <p:extLst>
      <p:ext uri="{BB962C8B-B14F-4D97-AF65-F5344CB8AC3E}">
        <p14:creationId xmlns:p14="http://schemas.microsoft.com/office/powerpoint/2010/main" val="373735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Кого просила Стрекоза «накормить и обогреть» ее?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51963" y="2493818"/>
            <a:ext cx="3844633" cy="10252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Муравей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777" y="2493818"/>
            <a:ext cx="4524717" cy="349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86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857" y="955964"/>
            <a:ext cx="9601196" cy="94210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басни этот отрывок?</a:t>
            </a:r>
            <a:b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«Спой, светик, не стыдись! Что, ежели, сестрица, При красоте такой и петь ты мастерица...»?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07382" y="2618508"/>
            <a:ext cx="3789215" cy="32573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«Ворона и Лисица»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64" y="2514903"/>
            <a:ext cx="2697282" cy="360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02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звали собаку, которая лаяла на слона?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7583" y="2556932"/>
            <a:ext cx="8998526" cy="3324746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Моська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536" y="2556932"/>
            <a:ext cx="5874129" cy="359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879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скрипок было у животных в басне «Квартет»?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8735290" cy="3318936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две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832" y="2556932"/>
            <a:ext cx="2355629" cy="361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51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хотела сделать с морем главная героиня басни «Синица»?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8042563" cy="3318936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сжечь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66" y="2556932"/>
            <a:ext cx="5708468" cy="343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6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в басне И. А. Крылова не знал, что делать с очками?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8541326" cy="3318936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Мартышка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361" y="2452429"/>
            <a:ext cx="2535548" cy="373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69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кого предлагал поучиться пению Осел в басне «Осел и Соловей»?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8485908" cy="3318936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у петуха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515" y="2465170"/>
            <a:ext cx="2588312" cy="370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3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62150"/>
            <a:ext cx="9601196" cy="142385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какой басни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пословица: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«Недаром говорится, что дело мастера боится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7634" y="2556932"/>
            <a:ext cx="3698962" cy="33189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«Щука и кот»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50" y="2556932"/>
            <a:ext cx="3369753" cy="341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78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98</TotalTime>
  <Words>155</Words>
  <Application>Microsoft Office PowerPoint</Application>
  <PresentationFormat>Широкоэкранный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Garamond</vt:lpstr>
      <vt:lpstr>Times New Roman</vt:lpstr>
      <vt:lpstr>Натуральные материалы</vt:lpstr>
      <vt:lpstr>Викторина по басням                             И. А. Крылова (для 4 класса)</vt:lpstr>
      <vt:lpstr>Кого просила Стрекоза «накормить и обогреть» ее?</vt:lpstr>
      <vt:lpstr> Из какой басни этот отрывок? «Спой, светик, не стыдись! Что, ежели, сестрица, При красоте такой и петь ты мастерица...»? </vt:lpstr>
      <vt:lpstr>Как звали собаку, которая лаяла на слона?</vt:lpstr>
      <vt:lpstr>Сколько скрипок было у животных в басне «Квартет»?</vt:lpstr>
      <vt:lpstr>Что хотела сделать с морем главная героиня басни «Синица»?</vt:lpstr>
      <vt:lpstr>Кто в басне И. А. Крылова не знал, что делать с очками?</vt:lpstr>
      <vt:lpstr>У кого предлагал поучиться пению Осел в басне «Осел и Соловей»?</vt:lpstr>
      <vt:lpstr>Из какой басни пословица: «Недаром говорится, что дело мастера боится»?</vt:lpstr>
      <vt:lpstr> Какая кличка была у кота в басне Крылова «Кот и Повар»?</vt:lpstr>
      <vt:lpstr>Как звали пастуха в басне И.А.Крылова «Пастух», который пас барских овец?</vt:lpstr>
      <vt:lpstr>Спасибо за участие в викторине!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Daria</dc:creator>
  <cp:lastModifiedBy>Daria</cp:lastModifiedBy>
  <cp:revision>10</cp:revision>
  <dcterms:created xsi:type="dcterms:W3CDTF">2020-11-12T15:22:00Z</dcterms:created>
  <dcterms:modified xsi:type="dcterms:W3CDTF">2020-11-23T12:35:36Z</dcterms:modified>
</cp:coreProperties>
</file>