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2" r:id="rId3"/>
    <p:sldId id="260" r:id="rId4"/>
    <p:sldId id="263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9" autoAdjust="0"/>
    <p:restoredTop sz="91119" autoAdjust="0"/>
  </p:normalViewPr>
  <p:slideViewPr>
    <p:cSldViewPr>
      <p:cViewPr>
        <p:scale>
          <a:sx n="66" d="100"/>
          <a:sy n="66" d="100"/>
        </p:scale>
        <p:origin x="-1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6C8-751A-424E-A5BE-59E35CB8987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15507-EA55-482D-B449-CA179B6B3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80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15507-EA55-482D-B449-CA179B6B3BB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085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E1214F-E4E1-42F1-A4D3-79AD6817B8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FE40437-4D01-41BE-A1DD-6121E7BB89F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6.png"/><Relationship Id="rId18" Type="http://schemas.microsoft.com/office/2007/relationships/hdphoto" Target="../media/hdphoto5.wdp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10.jpeg"/><Relationship Id="rId7" Type="http://schemas.openxmlformats.org/officeDocument/2006/relationships/image" Target="../media/image3.gif"/><Relationship Id="rId12" Type="http://schemas.microsoft.com/office/2007/relationships/hdphoto" Target="../media/hdphoto2.wdp"/><Relationship Id="rId17" Type="http://schemas.openxmlformats.org/officeDocument/2006/relationships/image" Target="../media/image8.png"/><Relationship Id="rId2" Type="http://schemas.openxmlformats.org/officeDocument/2006/relationships/audio" Target="../media/media2.m4a"/><Relationship Id="rId16" Type="http://schemas.microsoft.com/office/2007/relationships/hdphoto" Target="../media/hdphoto4.wdp"/><Relationship Id="rId20" Type="http://schemas.microsoft.com/office/2007/relationships/hdphoto" Target="../media/hdphoto6.wdp"/><Relationship Id="rId1" Type="http://schemas.microsoft.com/office/2007/relationships/media" Target="../media/media2.m4a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7.png"/><Relationship Id="rId10" Type="http://schemas.microsoft.com/office/2007/relationships/hdphoto" Target="../media/hdphoto1.wdp"/><Relationship Id="rId19" Type="http://schemas.openxmlformats.org/officeDocument/2006/relationships/image" Target="../media/image9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Relationship Id="rId1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microsoft.com/office/2007/relationships/hdphoto" Target="../media/hdphoto7.wdp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8.wdp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21" Type="http://schemas.microsoft.com/office/2007/relationships/hdphoto" Target="../media/hdphoto6.wdp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17" Type="http://schemas.microsoft.com/office/2007/relationships/hdphoto" Target="../media/hdphoto1.wdp"/><Relationship Id="rId2" Type="http://schemas.openxmlformats.org/officeDocument/2006/relationships/audio" Target="../media/media4.m4a"/><Relationship Id="rId16" Type="http://schemas.openxmlformats.org/officeDocument/2006/relationships/image" Target="../media/image4.png"/><Relationship Id="rId20" Type="http://schemas.openxmlformats.org/officeDocument/2006/relationships/image" Target="../media/image9.png"/><Relationship Id="rId1" Type="http://schemas.microsoft.com/office/2007/relationships/media" Target="../media/media4.m4a"/><Relationship Id="rId6" Type="http://schemas.openxmlformats.org/officeDocument/2006/relationships/image" Target="../media/image3.gif"/><Relationship Id="rId11" Type="http://schemas.microsoft.com/office/2007/relationships/hdphoto" Target="../media/hdphoto2.wdp"/><Relationship Id="rId5" Type="http://schemas.openxmlformats.org/officeDocument/2006/relationships/audio" Target="../media/audio2.wav"/><Relationship Id="rId15" Type="http://schemas.microsoft.com/office/2007/relationships/hdphoto" Target="../media/hdphoto9.wdp"/><Relationship Id="rId10" Type="http://schemas.openxmlformats.org/officeDocument/2006/relationships/image" Target="../media/image5.png"/><Relationship Id="rId19" Type="http://schemas.microsoft.com/office/2007/relationships/hdphoto" Target="../media/hdphoto3.wdp"/><Relationship Id="rId4" Type="http://schemas.openxmlformats.org/officeDocument/2006/relationships/audio" Target="../media/audio1.wav"/><Relationship Id="rId9" Type="http://schemas.microsoft.com/office/2007/relationships/hdphoto" Target="../media/hdphoto4.wdp"/><Relationship Id="rId14" Type="http://schemas.openxmlformats.org/officeDocument/2006/relationships/image" Target="../media/image13.png"/><Relationship Id="rId2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5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451247"/>
          </a:xfrm>
        </p:spPr>
        <p:txBody>
          <a:bodyPr/>
          <a:lstStyle/>
          <a:p>
            <a:r>
              <a:rPr lang="ru-RU" sz="6000" dirty="0" smtClean="0">
                <a:solidFill>
                  <a:schemeClr val="bg1"/>
                </a:solidFill>
              </a:rPr>
              <a:t>Интерактивная игра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20775" y="1556792"/>
            <a:ext cx="6400800" cy="1723256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chemeClr val="tx1"/>
                </a:solidFill>
              </a:rPr>
              <a:t>Признаки осени и зимы.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6228184" y="6381328"/>
            <a:ext cx="136815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95736" y="634125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Нестерова Ксения Борисовна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Голос 006(1)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71253" y="35730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3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53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аша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3"/>
            <a:ext cx="1836205" cy="2448273"/>
          </a:xfrm>
        </p:spPr>
      </p:pic>
      <p:pic>
        <p:nvPicPr>
          <p:cNvPr id="4" name="Голос 003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546083" y="2175290"/>
            <a:ext cx="609600" cy="609600"/>
          </a:xfrm>
          <a:prstGeom prst="rect">
            <a:avLst/>
          </a:prstGeom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2484849" y="6453336"/>
            <a:ext cx="1482478" cy="350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882033" y="6453335"/>
            <a:ext cx="1328099" cy="3507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медведь" descr="C:\Users\ксения\Desktop\homeden-1191945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884" b="89987" l="625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25" y="3391328"/>
            <a:ext cx="1961807" cy="191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цветы" descr="C:\Users\ксения\Desktop\1560826130_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626" y="753367"/>
            <a:ext cx="2445402" cy="13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дерево" descr="C:\Users\ксения\Desktop\autumn-clip-art-golden-leaves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500" b="100000" l="28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2389" y="265621"/>
            <a:ext cx="1967872" cy="196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сугроб" descr="C:\Users\ксения\Desktop\1537887900_36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70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9478" y="1587432"/>
            <a:ext cx="2336847" cy="206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гриб" descr="C:\Users\ксения\Desktop\kisspng-mushroom-fungus-clip-art-mushroom-5ab474be8f2253.0178625115217758065863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96628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878806"/>
            <a:ext cx="1591208" cy="152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зонт" descr="C:\Users\ксения\Desktop\5bbc20cb1b1d3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784890"/>
            <a:ext cx="2183314" cy="173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очень" descr="C:\Users\ксения\Desktop\осень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887" y="3800020"/>
            <a:ext cx="4161192" cy="300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4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36994E-6 L 0.38421 0.29387 " pathEditMode="relative" ptsTypes="AA">
                                      <p:cBhvr>
                                        <p:cTn id="3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5.31792E-6 L 0.46978 0.01041 " pathEditMode="relative" ptsTypes="AA">
                                      <p:cBhvr>
                                        <p:cTn id="3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7341E-7 L 0.00017 0.60047 " pathEditMode="relative" ptsTypes="AA">
                                      <p:cBhvr>
                                        <p:cTn id="4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олос 004.m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0152" y="3645024"/>
            <a:ext cx="609600" cy="609600"/>
          </a:xfrm>
        </p:spPr>
      </p:pic>
      <p:pic>
        <p:nvPicPr>
          <p:cNvPr id="2050" name="Picture 2" descr="C:\Users\ксения\Desktop\masha-and-the-bear-clip-art-other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387" l="2171" r="957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2880320" cy="557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" action="ppaction://hlinkshowjump?jump=nextslide"/>
          </p:cNvPr>
          <p:cNvSpPr/>
          <p:nvPr/>
        </p:nvSpPr>
        <p:spPr>
          <a:xfrm rot="10800000">
            <a:off x="4211960" y="6193737"/>
            <a:ext cx="1512168" cy="3316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>
            <a:hlinkClick r:id="" action="ppaction://hlinkshowjump?jump=previousslide"/>
          </p:cNvPr>
          <p:cNvSpPr/>
          <p:nvPr/>
        </p:nvSpPr>
        <p:spPr>
          <a:xfrm>
            <a:off x="1763688" y="6182049"/>
            <a:ext cx="1512168" cy="3316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0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маша" descr="C:\Users\ксения\Desktop\1026388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950"/>
            <a:ext cx="1807454" cy="240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Голос 005.m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2187" y="2246312"/>
            <a:ext cx="609600" cy="609600"/>
          </a:xfrm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323528" y="6165304"/>
            <a:ext cx="165618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сугроб" descr="C:\Users\ксения\Desktop\1537887900_3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70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677" y="-160730"/>
            <a:ext cx="2336847" cy="206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цветы" descr="C:\Users\ксения\Desktop\1560826130_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581" y="1945084"/>
            <a:ext cx="2445402" cy="13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Снеговик" descr="C:\Users\ксения\Desktop\kisspng-santa-claus-christmas-decoration-snowman-clip-art-cute-snowman-5aa55b85bf2975.775237231520786309783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13" y="3344351"/>
            <a:ext cx="1835523" cy="163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солнце" descr="C:\Users\ксения\Desktop\png-transparent-animation-drawing-sun-smiley-desktop-wallpaper-emoticon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022" b="100000" l="0" r="98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536" y="111906"/>
            <a:ext cx="1486582" cy="14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медведь" descr="C:\Users\ксения\Desktop\homeden-11919451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884" b="89987" l="625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148" y="2302017"/>
            <a:ext cx="1961807" cy="191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дерево" descr="C:\Users\ксения\Desktop\autumn-clip-art-golden-leaves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500" b="100000" l="28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6885" y="4377452"/>
            <a:ext cx="1967872" cy="196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зонт" descr="C:\Users\ксения\Desktop\5bbc20cb1b1d3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078582"/>
            <a:ext cx="2183314" cy="173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зима" descr="C:\Users\ксения\Desktop\зима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83990"/>
            <a:ext cx="4056484" cy="283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21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10" dur="38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98844E-6 L -0.03003 0.59399 " pathEditMode="relative" ptsTypes="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32948E-6 L 0.37153 0.26867 " pathEditMode="relative" ptsTypes="AA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39306E-6 L 0.59358 0.19861 " pathEditMode="relative" ptsTypes="AA">
                                      <p:cBhvr>
                                        <p:cTn id="45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Голос 007(1).m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6148" name="Picture 4" descr="C:\Users\ксения\Desktop\маша-прыгает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048" y="404664"/>
            <a:ext cx="2077892" cy="620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Крест 9">
            <a:hlinkClick r:id="" action="ppaction://hlinkshowjump?jump=endshow"/>
          </p:cNvPr>
          <p:cNvSpPr/>
          <p:nvPr/>
        </p:nvSpPr>
        <p:spPr>
          <a:xfrm rot="18658328">
            <a:off x="8077246" y="188639"/>
            <a:ext cx="792088" cy="864098"/>
          </a:xfrm>
          <a:prstGeom prst="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7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2275</TotalTime>
  <Words>11</Words>
  <Application>Microsoft Office PowerPoint</Application>
  <PresentationFormat>Экран (4:3)</PresentationFormat>
  <Paragraphs>4</Paragraphs>
  <Slides>5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Интерактивная игра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ксения</dc:creator>
  <cp:lastModifiedBy>ксения</cp:lastModifiedBy>
  <cp:revision>39</cp:revision>
  <dcterms:created xsi:type="dcterms:W3CDTF">2020-11-12T15:14:24Z</dcterms:created>
  <dcterms:modified xsi:type="dcterms:W3CDTF">2020-11-23T18:10:08Z</dcterms:modified>
</cp:coreProperties>
</file>