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6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87BB9-7AAE-4318-B6E5-D7773CAB2525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9F9BE-6B92-48C6-9643-9A754023A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345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29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06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65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0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385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53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4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192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02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610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24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F3B1E-DBFF-4092-9EC6-F297AF5F2C04}" type="datetimeFigureOut">
              <a:rPr lang="ru-RU" smtClean="0"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A4405-63E7-4F49-898D-1213984427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74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www.culture.ru/storage/images/76d2f6fcdaf21dfdc9ad90fec4045d98/ff3405c7bdca9b596b53d3838048e8f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" y="-991"/>
            <a:ext cx="9144000" cy="685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70080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Взаимодействие воспитателя и музыкального руководителя в жизни дошкольника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9408" y="404664"/>
            <a:ext cx="6837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МБДОУ Детский сад комбинированного вида №16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23637" y="5871175"/>
            <a:ext cx="5924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Подготовила воспитатель подготовительной группы:</a:t>
            </a:r>
          </a:p>
          <a:p>
            <a:r>
              <a:rPr lang="ru-RU" sz="2000" dirty="0" smtClean="0"/>
              <a:t>                                               Курбанова Ольга Ивановна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3244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www.culture.ru/storage/images/680efe9a46c8b92156a0c9894e3f4fa2/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352"/>
            <a:ext cx="9144000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uploads.likengo.ru/uploads/albums/bb/18/6688e1be1e97878ceaa595675smr-750x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87376"/>
            <a:ext cx="3456384" cy="303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uploads.likengo.ru/uploads/albums/b9/b3/cc735e6c6a5cc4d2105628b94smr-750x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825" y="3933056"/>
            <a:ext cx="2664296" cy="254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uploads.likengo.ru/uploads/albums/37/9f/4e54ad5e7dc3df07643e605f6smr-750x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226" y="917559"/>
            <a:ext cx="416040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8370" y="84240"/>
            <a:ext cx="7717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Люби себя и ближнего, не забывай других.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www.culture.ru/storage/images/680efe9a46c8b92156a0c9894e3f4fa2/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0653"/>
            <a:ext cx="9144000" cy="688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31179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241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www.culture.ru/storage/images/680efe9a46c8b92156a0c9894e3f4fa2/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63"/>
            <a:ext cx="9144000" cy="682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8783" y="1556792"/>
            <a:ext cx="5821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Совместное планирование работы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29578" y="536331"/>
            <a:ext cx="7482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Условия успешного взаимодействия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81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www.culture.ru/storage/images/680efe9a46c8b92156a0c9894e3f4fa2/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31560" y="150641"/>
            <a:ext cx="1273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Цель: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3" y="1412776"/>
            <a:ext cx="536459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Разработка системы взаимодействия музыкального руководителя и воспитателя в решении задач музыкального воспитания и развития детей в целостностном образовательном процессе детского сада.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77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www.culture.ru/storage/images/680efe9a46c8b92156a0c9894e3f4fa2/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641182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Задачи музыкального воспитания дошкольников, решаемые воспитателем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53325"/>
            <a:ext cx="8612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Помощь в процессе проведения музыкальных занятий.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Организация педагогических условий, содействующих развитию самостоятельной музыкальной деятельности дошкольников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Отбор музыкально-дидактического материала для решения развития детей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Организация самостоятельной музыкальной – творческой деятельности детей.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2805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www.culture.ru/storage/images/680efe9a46c8b92156a0c9894e3f4fa2/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0792"/>
            <a:ext cx="9144000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5556" y="332656"/>
            <a:ext cx="76628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Большые</a:t>
            </a:r>
            <a:r>
              <a:rPr lang="ru-RU" sz="3200" dirty="0" smtClean="0"/>
              <a:t> потенциальные возможности нравственно-патриотического воздействия заключаются в народной музыке.</a:t>
            </a:r>
          </a:p>
          <a:p>
            <a:r>
              <a:rPr lang="ru-RU" sz="3200" dirty="0" smtClean="0"/>
              <a:t>Народные музыкальные произведения ненавязчиво, часто в веселой форме знакомят детей с обычаями и бытом русского народа, трудом, бережным отношением к природе, жизнелюбием, чувством юмора.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4486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209" y="1600200"/>
            <a:ext cx="2201582" cy="4525963"/>
          </a:xfrm>
        </p:spPr>
      </p:pic>
      <p:pic>
        <p:nvPicPr>
          <p:cNvPr id="1026" name="Picture 2" descr="C:\Users\Ольга\Downloads\e89de001c38aadc90de022803cfc09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285" y="-61126"/>
            <a:ext cx="9188285" cy="699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5526" y="980728"/>
            <a:ext cx="577663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Мы знакомим детей с народными праздниками и обрядами – Масленица, Пасха и т.д. При подготовки к ним дети знакомятся с музыкальным материалом, историей, обычаями, бытом, костюмами, устным народным творчеством. В народных праздниках, обрядах, играх нет зрителей, здесь все участники.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129" y="889337"/>
            <a:ext cx="2890871" cy="569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39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Ольга\Downloads\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4" y="0"/>
            <a:ext cx="9217024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692696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Тематические праздники(осенние, зимние, весенние)направляют внимание детей на те или иные явления, отраженные в музыке, развивают способность сравнивать реальные образы окружающего с художественными образами музыкальных произведений.</a:t>
            </a:r>
          </a:p>
          <a:p>
            <a:r>
              <a:rPr lang="ru-RU" sz="3200" dirty="0" smtClean="0"/>
              <a:t>Эта </a:t>
            </a:r>
            <a:r>
              <a:rPr lang="ru-RU" sz="3200" dirty="0"/>
              <a:t>а</a:t>
            </a:r>
            <a:r>
              <a:rPr lang="ru-RU" sz="3200" dirty="0" smtClean="0"/>
              <a:t>тмосфера радостной встречи с родной природой надолго остается в памяти ребят.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005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6148" name="Picture 4" descr="https://www.culture.ru/storage/images/680efe9a46c8b92156a0c9894e3f4fa2/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188"/>
            <a:ext cx="9144000" cy="68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uploads.likengo.ru/uploads/albums/87/5b/5eb070ad7922c71f35957075asmr-750x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89170"/>
            <a:ext cx="3561636" cy="27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uploads.likengo.ru/uploads/albums/62/56/123985c4ab72c0a1d4545b599smr-750x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724" y="3858636"/>
            <a:ext cx="410445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uploads.likengo.ru/uploads/albums/6f/04/26cea65fa4cc903bf5ec4e598smr-750x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" y="142158"/>
            <a:ext cx="3635896" cy="316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uploads.likengo.ru/uploads/albums/e5/4b/c5bb64d0662a0f3a9dac64aedsmr-750x5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179" y="404664"/>
            <a:ext cx="4070515" cy="289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27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ownloads\e89de001c38aadc90de022803cfc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79" y="-103064"/>
            <a:ext cx="9144000" cy="69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ьга\Desktop\FACE_SC_15792591505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404664"/>
            <a:ext cx="421531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755577" y="764704"/>
            <a:ext cx="792088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487373"/>
            <a:ext cx="37444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Особое значение в рамках нравственно-патриотического воспитания имеет тема «Защитников Отечества»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24626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251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Пользователь Windows</cp:lastModifiedBy>
  <cp:revision>20</cp:revision>
  <dcterms:created xsi:type="dcterms:W3CDTF">2020-11-12T16:39:09Z</dcterms:created>
  <dcterms:modified xsi:type="dcterms:W3CDTF">2020-11-13T10:48:58Z</dcterms:modified>
</cp:coreProperties>
</file>