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20BCB-BE76-4442-A070-301F78A24D6B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249E9-8132-4230-8399-D3D1B805A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16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249E9-8132-4230-8399-D3D1B805A60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326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46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03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23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56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18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48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36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16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61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75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557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6161A-F09A-46A5-A4D9-81CBC9EB85B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373DA-B893-4B84-BC55-B14013937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3262" y="1769165"/>
            <a:ext cx="5406886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(урок математики в  1 классе)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4903" y="1844421"/>
            <a:ext cx="2610565" cy="192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6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032" y="166891"/>
            <a:ext cx="7346317" cy="20118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4770" y="2105021"/>
            <a:ext cx="7236579" cy="2011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8633" y="3812594"/>
            <a:ext cx="3103133" cy="12802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3086" y="5249738"/>
            <a:ext cx="2414225" cy="12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4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748" y="1222513"/>
            <a:ext cx="107652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https://</a:t>
            </a: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go.mail.ru/search_images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2420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6531" y="1073426"/>
            <a:ext cx="10827300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Цель</a:t>
            </a:r>
            <a:r>
              <a:rPr lang="ru-RU" sz="5400" b="0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 </a:t>
            </a:r>
            <a:r>
              <a:rPr lang="ru-RU" sz="4800" b="0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через сравнение и наблюдение</a:t>
            </a:r>
          </a:p>
          <a:p>
            <a:pPr algn="ctr"/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</a:t>
            </a:r>
            <a:r>
              <a:rPr lang="ru-RU" sz="48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ознакомить с понятием «задача»,</a:t>
            </a:r>
          </a:p>
          <a:p>
            <a:pPr algn="ctr"/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</a:t>
            </a:r>
            <a:r>
              <a:rPr lang="ru-RU" sz="4800" b="0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 структурой задачи (</a:t>
            </a:r>
            <a:r>
              <a:rPr lang="ru-RU" sz="4800" b="0" cap="none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условие,вопрос</a:t>
            </a:r>
            <a:r>
              <a:rPr lang="ru-RU" sz="48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ru-RU" sz="48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решение,ответ</a:t>
            </a:r>
            <a:r>
              <a:rPr lang="ru-RU" sz="48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).</a:t>
            </a:r>
            <a:endParaRPr lang="ru-RU" sz="4800" b="0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12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6790" y="337930"/>
            <a:ext cx="798307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базаре купили 2 свёклы и 1 кочан капусты. Сколько всего овощей купили?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http://img1.liveinternet.ru/images/attach/c/0/117/767/117767663_svekla_re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861" y="3754250"/>
            <a:ext cx="1441450" cy="226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1.liveinternet.ru/images/attach/c/0/117/767/117767663_svekla_re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347" y="3754250"/>
            <a:ext cx="1441450" cy="226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5081" y="4090429"/>
            <a:ext cx="2635000" cy="193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2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0/117/767/117767663_svekla_re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589" y="0"/>
            <a:ext cx="1441450" cy="226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1.liveinternet.ru/images/attach/c/0/117/767/117767663_svekla_re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245" y="0"/>
            <a:ext cx="1441450" cy="226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8994" y="168089"/>
            <a:ext cx="2635000" cy="19323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flipH="1">
            <a:off x="327991" y="79512"/>
            <a:ext cx="607280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</a:t>
            </a:r>
            <a:r>
              <a:rPr lang="ru-RU" sz="4000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Условие-</a:t>
            </a:r>
            <a:endParaRPr lang="ru-RU" sz="4000" b="0" u="sng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0570" y="2967335"/>
            <a:ext cx="85508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</a:t>
            </a:r>
            <a:r>
              <a:rPr lang="ru-RU" sz="4000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Вопрос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«Сколько овощей купили?»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-2454966" y="3916166"/>
            <a:ext cx="1541559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                     3. </a:t>
            </a:r>
            <a:r>
              <a:rPr lang="ru-RU" sz="4000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Решение 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– 2+1=3(</a:t>
            </a:r>
            <a:r>
              <a:rPr lang="ru-RU" sz="4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ов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.)</a:t>
            </a:r>
          </a:p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</a:t>
            </a:r>
          </a:p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4. </a:t>
            </a:r>
            <a:r>
              <a:rPr lang="ru-RU" sz="40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– Всего купили 3 овоща. 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530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8556" y="516833"/>
            <a:ext cx="8955157" cy="2450501"/>
          </a:xfrm>
        </p:spPr>
        <p:txBody>
          <a:bodyPr>
            <a:normAutofit/>
          </a:bodyPr>
          <a:lstStyle/>
          <a:p>
            <a:r>
              <a:rPr lang="ru-RU" alt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задачи – </a:t>
            </a:r>
            <a:r>
              <a:rPr lang="ru-RU" alt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altLang="ru-RU" sz="5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что  нам известно.</a:t>
            </a:r>
            <a:br>
              <a:rPr lang="ru-RU" altLang="ru-RU" sz="5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68556" y="2967335"/>
            <a:ext cx="80220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5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задачи </a:t>
            </a:r>
            <a:r>
              <a:rPr lang="ru-RU" altLang="ru-RU" sz="5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то, что нужно узнать.</a:t>
            </a:r>
            <a:endParaRPr lang="ru-RU" alt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11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3629" y="2967335"/>
            <a:ext cx="12718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https://isplit.ru/image/cache/data/brendy/Smoby/new/750001/3960_9b3f092cc3580adf7d58846753bab60c-650x562-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81" y="1912571"/>
            <a:ext cx="3107898" cy="268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4579" y="2110172"/>
            <a:ext cx="4163120" cy="23417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98479" y="45599"/>
            <a:ext cx="82707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   Коли было 5 машинок, а </a:t>
            </a:r>
          </a:p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 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Вити  3  машинки.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6582" y="4712354"/>
            <a:ext cx="819265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Сколько всего машинок </a:t>
            </a:r>
          </a:p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ыло у мальчиков?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29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69421" y="1119273"/>
            <a:ext cx="10082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Решение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     5+3=8 (м.)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02700" y="2967335"/>
            <a:ext cx="95865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: 8 машинок у мальчиков.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438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26564" y="134683"/>
            <a:ext cx="44527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Найди задачу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7382" y="1520687"/>
            <a:ext cx="11410121" cy="5037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1.У Иры 3 </a:t>
            </a:r>
            <a:r>
              <a:rPr lang="ru-RU" sz="4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карандаша.Сколько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к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арандашей у Иры?</a:t>
            </a:r>
          </a:p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2.У Иры 3 </a:t>
            </a:r>
            <a:r>
              <a:rPr lang="ru-RU" sz="4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карандаша,а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у Нины 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 карандаша.</a:t>
            </a:r>
          </a:p>
          <a:p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3.Сколько </a:t>
            </a:r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карандашей у девочек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4.У Иры 3 </a:t>
            </a:r>
            <a:r>
              <a:rPr lang="ru-RU" sz="40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карандаша,а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у Нины 2карандаша.</a:t>
            </a:r>
          </a:p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всего карандашей у девочек?</a:t>
            </a:r>
          </a:p>
          <a:p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5.Новые были карандаши у девочек?</a:t>
            </a:r>
            <a:endParaRPr lang="ru-RU" sz="4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8399" y="134683"/>
            <a:ext cx="1779103" cy="14934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391" y="122876"/>
            <a:ext cx="2009618" cy="150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62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281449" y="2143593"/>
            <a:ext cx="49881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Bef>
                <a:spcPct val="0"/>
              </a:spcBef>
            </a:pPr>
            <a:endParaRPr lang="ru-RU" alt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432" y="966794"/>
            <a:ext cx="5260873" cy="18387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6525" y="-43788"/>
            <a:ext cx="6395258" cy="1280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372" y="3338598"/>
            <a:ext cx="3243353" cy="7498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179" y="4490581"/>
            <a:ext cx="4170025" cy="11766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432" y="5843391"/>
            <a:ext cx="2694666" cy="7498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07033" y="1236483"/>
            <a:ext cx="1652159" cy="7498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20495" y="2596863"/>
            <a:ext cx="2225233" cy="7498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55930" y="4028098"/>
            <a:ext cx="2292295" cy="7498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43789" y="5843390"/>
            <a:ext cx="1969179" cy="749873"/>
          </a:xfrm>
          <a:prstGeom prst="rect">
            <a:avLst/>
          </a:prstGeom>
        </p:spPr>
      </p:pic>
      <p:cxnSp>
        <p:nvCxnSpPr>
          <p:cNvPr id="16" name="Прямая со стрелкой 15"/>
          <p:cNvCxnSpPr/>
          <p:nvPr/>
        </p:nvCxnSpPr>
        <p:spPr>
          <a:xfrm>
            <a:off x="5506278" y="1787600"/>
            <a:ext cx="3001618" cy="935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3"/>
            <a:endCxn id="12" idx="1"/>
          </p:cNvCxnSpPr>
          <p:nvPr/>
        </p:nvCxnSpPr>
        <p:spPr>
          <a:xfrm>
            <a:off x="4394204" y="5078896"/>
            <a:ext cx="4549585" cy="1139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5" idx="3"/>
          </p:cNvCxnSpPr>
          <p:nvPr/>
        </p:nvCxnSpPr>
        <p:spPr>
          <a:xfrm flipV="1">
            <a:off x="3616725" y="1760426"/>
            <a:ext cx="5331053" cy="195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8" idx="3"/>
          </p:cNvCxnSpPr>
          <p:nvPr/>
        </p:nvCxnSpPr>
        <p:spPr>
          <a:xfrm flipV="1">
            <a:off x="3115098" y="4323522"/>
            <a:ext cx="5891935" cy="1894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18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180</Words>
  <Application>Microsoft Office PowerPoint</Application>
  <PresentationFormat>Широкоэкранный</PresentationFormat>
  <Paragraphs>30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Условие задачи – это то, что  нам известно.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24</cp:revision>
  <dcterms:created xsi:type="dcterms:W3CDTF">2020-11-16T20:48:38Z</dcterms:created>
  <dcterms:modified xsi:type="dcterms:W3CDTF">2020-11-19T17:17:51Z</dcterms:modified>
</cp:coreProperties>
</file>